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media/image17.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726" r:id="rId3"/>
    <p:sldMasterId id="2147483740" r:id="rId4"/>
    <p:sldMasterId id="2147483754" r:id="rId5"/>
    <p:sldMasterId id="2147483803" r:id="rId6"/>
    <p:sldMasterId id="2147483827" r:id="rId7"/>
    <p:sldMasterId id="2147483839" r:id="rId8"/>
    <p:sldMasterId id="2147483863" r:id="rId9"/>
    <p:sldMasterId id="2147483875" r:id="rId10"/>
    <p:sldMasterId id="2147483888" r:id="rId11"/>
    <p:sldMasterId id="2147483912" r:id="rId12"/>
  </p:sldMasterIdLst>
  <p:notesMasterIdLst>
    <p:notesMasterId r:id="rId48"/>
  </p:notesMasterIdLst>
  <p:sldIdLst>
    <p:sldId id="339" r:id="rId13"/>
    <p:sldId id="290" r:id="rId14"/>
    <p:sldId id="320" r:id="rId15"/>
    <p:sldId id="291" r:id="rId16"/>
    <p:sldId id="331" r:id="rId17"/>
    <p:sldId id="294" r:id="rId18"/>
    <p:sldId id="296" r:id="rId19"/>
    <p:sldId id="303" r:id="rId20"/>
    <p:sldId id="298" r:id="rId21"/>
    <p:sldId id="304" r:id="rId22"/>
    <p:sldId id="300" r:id="rId23"/>
    <p:sldId id="332" r:id="rId24"/>
    <p:sldId id="333" r:id="rId25"/>
    <p:sldId id="266" r:id="rId26"/>
    <p:sldId id="267" r:id="rId27"/>
    <p:sldId id="268" r:id="rId28"/>
    <p:sldId id="269" r:id="rId29"/>
    <p:sldId id="305" r:id="rId30"/>
    <p:sldId id="306" r:id="rId31"/>
    <p:sldId id="334" r:id="rId32"/>
    <p:sldId id="337" r:id="rId33"/>
    <p:sldId id="335" r:id="rId34"/>
    <p:sldId id="336" r:id="rId35"/>
    <p:sldId id="347" r:id="rId36"/>
    <p:sldId id="321" r:id="rId37"/>
    <p:sldId id="322" r:id="rId38"/>
    <p:sldId id="323" r:id="rId39"/>
    <p:sldId id="325" r:id="rId40"/>
    <p:sldId id="351" r:id="rId41"/>
    <p:sldId id="326" r:id="rId42"/>
    <p:sldId id="349" r:id="rId43"/>
    <p:sldId id="328" r:id="rId44"/>
    <p:sldId id="350" r:id="rId45"/>
    <p:sldId id="341" r:id="rId46"/>
    <p:sldId id="342" r:id="rId47"/>
  </p:sldIdLst>
  <p:sldSz cx="12192000" cy="6858000"/>
  <p:notesSz cx="6858000" cy="9144000"/>
  <p:custDataLst>
    <p:tags r:id="rId49"/>
  </p:custDataLst>
  <p:defaultText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34" d="100"/>
          <a:sy n="34" d="100"/>
        </p:scale>
        <p:origin x="35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A8D89-C25F-4399-A76C-1C7DE411FF53}"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F18A0-A258-42B3-87C8-4010B11498BA}" type="slidenum">
              <a:rPr lang="en-US" smtClean="0"/>
              <a:t>‹#›</a:t>
            </a:fld>
            <a:endParaRPr lang="en-US"/>
          </a:p>
        </p:txBody>
      </p:sp>
    </p:spTree>
    <p:extLst>
      <p:ext uri="{BB962C8B-B14F-4D97-AF65-F5344CB8AC3E}">
        <p14:creationId xmlns:p14="http://schemas.microsoft.com/office/powerpoint/2010/main" val="824052210"/>
      </p:ext>
    </p:extLst>
  </p:cSld>
  <p:clrMap bg1="lt1" tx1="dk1" bg2="lt2" tx2="dk2" accent1="accent1" accent2="accent2" accent3="accent3" accent4="accent4" accent5="accent5" accent6="accent6" hlink="hlink" folHlink="folHlink"/>
  <p:notesStyle>
    <a:lvl1pPr marL="0" algn="l" defTabSz="913946" rtl="0" eaLnBrk="1" latinLnBrk="0" hangingPunct="1">
      <a:defRPr sz="1200" kern="1200">
        <a:solidFill>
          <a:schemeClr val="tx1"/>
        </a:solidFill>
        <a:latin typeface="+mn-lt"/>
        <a:ea typeface="+mn-ea"/>
        <a:cs typeface="+mn-cs"/>
      </a:defRPr>
    </a:lvl1pPr>
    <a:lvl2pPr marL="456963" algn="l" defTabSz="913946" rtl="0" eaLnBrk="1" latinLnBrk="0" hangingPunct="1">
      <a:defRPr sz="1200" kern="1200">
        <a:solidFill>
          <a:schemeClr val="tx1"/>
        </a:solidFill>
        <a:latin typeface="+mn-lt"/>
        <a:ea typeface="+mn-ea"/>
        <a:cs typeface="+mn-cs"/>
      </a:defRPr>
    </a:lvl2pPr>
    <a:lvl3pPr marL="913946" algn="l" defTabSz="913946" rtl="0" eaLnBrk="1" latinLnBrk="0" hangingPunct="1">
      <a:defRPr sz="1200" kern="1200">
        <a:solidFill>
          <a:schemeClr val="tx1"/>
        </a:solidFill>
        <a:latin typeface="+mn-lt"/>
        <a:ea typeface="+mn-ea"/>
        <a:cs typeface="+mn-cs"/>
      </a:defRPr>
    </a:lvl3pPr>
    <a:lvl4pPr marL="1370920" algn="l" defTabSz="913946" rtl="0" eaLnBrk="1" latinLnBrk="0" hangingPunct="1">
      <a:defRPr sz="1200" kern="1200">
        <a:solidFill>
          <a:schemeClr val="tx1"/>
        </a:solidFill>
        <a:latin typeface="+mn-lt"/>
        <a:ea typeface="+mn-ea"/>
        <a:cs typeface="+mn-cs"/>
      </a:defRPr>
    </a:lvl4pPr>
    <a:lvl5pPr marL="1827893" algn="l" defTabSz="913946" rtl="0" eaLnBrk="1" latinLnBrk="0" hangingPunct="1">
      <a:defRPr sz="1200" kern="1200">
        <a:solidFill>
          <a:schemeClr val="tx1"/>
        </a:solidFill>
        <a:latin typeface="+mn-lt"/>
        <a:ea typeface="+mn-ea"/>
        <a:cs typeface="+mn-cs"/>
      </a:defRPr>
    </a:lvl5pPr>
    <a:lvl6pPr marL="2284878" algn="l" defTabSz="913946" rtl="0" eaLnBrk="1" latinLnBrk="0" hangingPunct="1">
      <a:defRPr sz="1200" kern="1200">
        <a:solidFill>
          <a:schemeClr val="tx1"/>
        </a:solidFill>
        <a:latin typeface="+mn-lt"/>
        <a:ea typeface="+mn-ea"/>
        <a:cs typeface="+mn-cs"/>
      </a:defRPr>
    </a:lvl6pPr>
    <a:lvl7pPr marL="2741838" algn="l" defTabSz="913946" rtl="0" eaLnBrk="1" latinLnBrk="0" hangingPunct="1">
      <a:defRPr sz="1200" kern="1200">
        <a:solidFill>
          <a:schemeClr val="tx1"/>
        </a:solidFill>
        <a:latin typeface="+mn-lt"/>
        <a:ea typeface="+mn-ea"/>
        <a:cs typeface="+mn-cs"/>
      </a:defRPr>
    </a:lvl7pPr>
    <a:lvl8pPr marL="3198800" algn="l" defTabSz="913946" rtl="0" eaLnBrk="1" latinLnBrk="0" hangingPunct="1">
      <a:defRPr sz="1200" kern="1200">
        <a:solidFill>
          <a:schemeClr val="tx1"/>
        </a:solidFill>
        <a:latin typeface="+mn-lt"/>
        <a:ea typeface="+mn-ea"/>
        <a:cs typeface="+mn-cs"/>
      </a:defRPr>
    </a:lvl8pPr>
    <a:lvl9pPr marL="3655763" algn="l" defTabSz="9139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xfrm>
            <a:off x="381000" y="685800"/>
            <a:ext cx="6096000" cy="3429000"/>
          </a:xfrm>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ea typeface="宋体" panose="02010600030101010101" pitchFamily="2" charset="-122"/>
              </a:rPr>
              <a:pPr defTabSz="914400" fontAlgn="base">
                <a:spcBef>
                  <a:spcPct val="0"/>
                </a:spcBef>
                <a:spcAft>
                  <a:spcPct val="0"/>
                </a:spcAft>
                <a:defRPr/>
              </a:pPr>
              <a:t>2</a:t>
            </a:fld>
            <a:endParaRPr lang="zh-CN" altLang="en-US"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7081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97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56280">
              <a:defRPr/>
            </a:pPr>
            <a:fld id="{793AD677-048F-409F-AACD-0A0B5EF61C8C}" type="slidenum">
              <a:rPr lang="zh-CN" altLang="en-US" smtClean="0">
                <a:solidFill>
                  <a:prstClr val="black"/>
                </a:solidFill>
                <a:ea typeface="宋体"/>
              </a:rPr>
              <a:pPr defTabSz="956280">
                <a:defRPr/>
              </a:pPr>
              <a:t>26</a:t>
            </a:fld>
            <a:endParaRPr lang="zh-CN" altLang="en-US">
              <a:solidFill>
                <a:prstClr val="black"/>
              </a:solidFill>
              <a:ea typeface="宋体"/>
            </a:endParaRPr>
          </a:p>
        </p:txBody>
      </p:sp>
    </p:spTree>
    <p:extLst>
      <p:ext uri="{BB962C8B-B14F-4D97-AF65-F5344CB8AC3E}">
        <p14:creationId xmlns:p14="http://schemas.microsoft.com/office/powerpoint/2010/main" val="126408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64" y="1122400"/>
            <a:ext cx="9144173" cy="2387680"/>
          </a:xfrm>
          <a:prstGeom prst="rect">
            <a:avLst/>
          </a:prstGeom>
        </p:spPr>
        <p:txBody>
          <a:bodyPr lIns="91940" tIns="46002" rIns="91940" bIns="4600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64" y="3602397"/>
            <a:ext cx="9144173" cy="1655817"/>
          </a:xfrm>
          <a:prstGeom prst="rect">
            <a:avLst/>
          </a:prstGeom>
        </p:spPr>
        <p:txBody>
          <a:bodyPr lIns="91940" tIns="46002" rIns="91940" bIns="46002"/>
          <a:lstStyle>
            <a:lvl1pPr marL="0" indent="0" algn="ctr">
              <a:buNone/>
              <a:defRPr sz="2400"/>
            </a:lvl1pPr>
            <a:lvl2pPr marL="451991" indent="0" algn="ctr">
              <a:buNone/>
              <a:defRPr sz="2000"/>
            </a:lvl2pPr>
            <a:lvl3pPr marL="904019" indent="0" algn="ctr">
              <a:buNone/>
              <a:defRPr sz="1700"/>
            </a:lvl3pPr>
            <a:lvl4pPr marL="1356025" indent="0" algn="ctr">
              <a:buNone/>
              <a:defRPr sz="1600"/>
            </a:lvl4pPr>
            <a:lvl5pPr marL="1807560" indent="0" algn="ctr">
              <a:buNone/>
              <a:defRPr sz="1600"/>
            </a:lvl5pPr>
            <a:lvl6pPr marL="2259586" indent="0" algn="ctr">
              <a:buNone/>
              <a:defRPr sz="1600"/>
            </a:lvl6pPr>
            <a:lvl7pPr marL="2711575" indent="0" algn="ctr">
              <a:buNone/>
              <a:defRPr sz="1600"/>
            </a:lvl7pPr>
            <a:lvl8pPr marL="3163588" indent="0" algn="ctr">
              <a:buNone/>
              <a:defRPr sz="1600"/>
            </a:lvl8pPr>
            <a:lvl9pPr marL="3615594"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442906511"/>
      </p:ext>
    </p:extLst>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69" y="199097"/>
            <a:ext cx="5980067" cy="827235"/>
          </a:xfrm>
          <a:prstGeom prst="rect">
            <a:avLst/>
          </a:prstGeom>
        </p:spPr>
        <p:txBody>
          <a:bodyPr lIns="91940" tIns="46002" rIns="91940" bIns="46002"/>
          <a:lstStyle/>
          <a:p>
            <a:r>
              <a:rPr lang="zh-CN" altLang="en-US"/>
              <a:t>单击此处编辑母版标题样式</a:t>
            </a:r>
          </a:p>
        </p:txBody>
      </p:sp>
      <p:sp>
        <p:nvSpPr>
          <p:cNvPr id="3" name="竖排文字占位符 2"/>
          <p:cNvSpPr>
            <a:spLocks noGrp="1"/>
          </p:cNvSpPr>
          <p:nvPr>
            <p:ph type="body" orient="vert" idx="1"/>
          </p:nvPr>
        </p:nvSpPr>
        <p:spPr>
          <a:xfrm>
            <a:off x="332269" y="1158333"/>
            <a:ext cx="5980067" cy="3275847"/>
          </a:xfrm>
          <a:prstGeom prst="rect">
            <a:avLst/>
          </a:prstGeom>
        </p:spPr>
        <p:txBody>
          <a:bodyPr vert="eaVert"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51012520"/>
      </p:ext>
    </p:extLst>
  </p:cSld>
  <p:clrMapOvr>
    <a:masterClrMapping/>
  </p:clrMapOvr>
  <p:transition advClick="0" advTm="0">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755589"/>
      </p:ext>
    </p:extLst>
  </p:cSld>
  <p:clrMapOvr>
    <a:masterClrMapping/>
  </p:clrMapOvr>
  <p:transition advTm="6645"/>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861237"/>
      </p:ext>
    </p:extLst>
  </p:cSld>
  <p:clrMapOvr>
    <a:masterClrMapping/>
  </p:clrMapOvr>
  <p:transition advTm="6645"/>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21934"/>
      </p:ext>
    </p:extLst>
  </p:cSld>
  <p:clrMapOvr>
    <a:masterClrMapping/>
  </p:clrMapOvr>
  <p:transition advTm="6645"/>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524455"/>
      </p:ext>
    </p:extLst>
  </p:cSld>
  <p:clrMapOvr>
    <a:masterClrMapping/>
  </p:clrMapOvr>
  <p:transition advTm="6645"/>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300179"/>
      </p:ext>
    </p:extLst>
  </p:cSld>
  <p:clrMapOvr>
    <a:masterClrMapping/>
  </p:clrMapOvr>
  <p:transition advTm="6645"/>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9256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103647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264659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791653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6756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185" y="365151"/>
            <a:ext cx="2628951" cy="5812032"/>
          </a:xfrm>
          <a:prstGeom prst="rect">
            <a:avLst/>
          </a:prstGeom>
        </p:spPr>
        <p:txBody>
          <a:bodyPr vert="eaVert" lIns="91940" tIns="46002" rIns="91940" bIns="46002"/>
          <a:lstStyle/>
          <a:p>
            <a:r>
              <a:rPr lang="zh-CN" altLang="en-US"/>
              <a:t>单击此处编辑母版标题样式</a:t>
            </a:r>
          </a:p>
        </p:txBody>
      </p:sp>
      <p:sp>
        <p:nvSpPr>
          <p:cNvPr id="3" name="竖排文字占位符 2"/>
          <p:cNvSpPr>
            <a:spLocks noGrp="1"/>
          </p:cNvSpPr>
          <p:nvPr>
            <p:ph type="body" orient="vert" idx="1"/>
          </p:nvPr>
        </p:nvSpPr>
        <p:spPr>
          <a:xfrm>
            <a:off x="838358" y="365151"/>
            <a:ext cx="7734447" cy="5812032"/>
          </a:xfrm>
          <a:prstGeom prst="rect">
            <a:avLst/>
          </a:prstGeom>
        </p:spPr>
        <p:txBody>
          <a:bodyPr vert="eaVert"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9769295"/>
      </p:ext>
    </p:extLst>
  </p:cSld>
  <p:clrMapOvr>
    <a:masterClrMapping/>
  </p:clrMapOvr>
  <p:transition advClick="0" advTm="0">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669190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57733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175135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85550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2689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6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solidFill>
                  <a:prstClr val="black">
                    <a:tint val="75000"/>
                  </a:prstClr>
                </a:solidFill>
              </a:rPr>
              <a:pPr/>
              <a:t>05/01/2022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2C355C2-97AA-463F-8AA7-190EABED7D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966961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148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5136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9394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451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940" tIns="46002" rIns="91940" bIns="46002"/>
          <a:lstStyle/>
          <a:p>
            <a:r>
              <a:rPr lang="zh-CN" altLang="en-US"/>
              <a:t>单击此处编辑母版标题样式</a:t>
            </a:r>
          </a:p>
        </p:txBody>
      </p:sp>
      <p:sp>
        <p:nvSpPr>
          <p:cNvPr id="3" name="内容占位符 2"/>
          <p:cNvSpPr>
            <a:spLocks noGrp="1"/>
          </p:cNvSpPr>
          <p:nvPr>
            <p:ph sz="half" idx="1"/>
          </p:nvPr>
        </p:nvSpPr>
        <p:spPr>
          <a:xfrm>
            <a:off x="838261" y="1825691"/>
            <a:ext cx="5181699" cy="4351484"/>
          </a:xfr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61" y="1825924"/>
            <a:ext cx="5181699" cy="2098745"/>
          </a:xfr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61" y="4076936"/>
            <a:ext cx="5181699" cy="2100333"/>
          </a:xfr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39512228"/>
      </p:ext>
    </p:extLst>
  </p:cSld>
  <p:clrMapOvr>
    <a:masterClrMapping/>
  </p:clrMapOvr>
  <p:transition advClick="0" advTm="0">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7813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4042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80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162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344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1487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4BADF8-8194-4994-BFD6-2B81AA970818}"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B21F-6794-449F-A6BB-DFB550F80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14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1174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893" y="1619135"/>
            <a:ext cx="7874939" cy="1116999"/>
          </a:xfrm>
        </p:spPr>
        <p:txBody>
          <a:bodyPr/>
          <a:lstStyle/>
          <a:p>
            <a:r>
              <a:rPr lang="en-US"/>
              <a:t>Click to edit Master title style</a:t>
            </a:r>
          </a:p>
        </p:txBody>
      </p:sp>
      <p:sp>
        <p:nvSpPr>
          <p:cNvPr id="3" name="Subtitle 2"/>
          <p:cNvSpPr>
            <a:spLocks noGrp="1"/>
          </p:cNvSpPr>
          <p:nvPr>
            <p:ph type="subTitle" idx="1"/>
          </p:nvPr>
        </p:nvSpPr>
        <p:spPr>
          <a:xfrm>
            <a:off x="1389745" y="2952999"/>
            <a:ext cx="6485243" cy="1331713"/>
          </a:xfrm>
        </p:spPr>
        <p:txBody>
          <a:bodyPr/>
          <a:lstStyle>
            <a:lvl1pPr marL="0" indent="0" algn="ctr">
              <a:buNone/>
              <a:defRPr>
                <a:solidFill>
                  <a:schemeClr val="tx1">
                    <a:tint val="75000"/>
                  </a:schemeClr>
                </a:solidFill>
              </a:defRPr>
            </a:lvl1pPr>
            <a:lvl2pPr marL="455775" indent="0" algn="ctr">
              <a:buNone/>
              <a:defRPr>
                <a:solidFill>
                  <a:schemeClr val="tx1">
                    <a:tint val="75000"/>
                  </a:schemeClr>
                </a:solidFill>
              </a:defRPr>
            </a:lvl2pPr>
            <a:lvl3pPr marL="911567" indent="0" algn="ctr">
              <a:buNone/>
              <a:defRPr>
                <a:solidFill>
                  <a:schemeClr val="tx1">
                    <a:tint val="75000"/>
                  </a:schemeClr>
                </a:solidFill>
              </a:defRPr>
            </a:lvl3pPr>
            <a:lvl4pPr marL="1367356" indent="0" algn="ctr">
              <a:buNone/>
              <a:defRPr>
                <a:solidFill>
                  <a:schemeClr val="tx1">
                    <a:tint val="75000"/>
                  </a:schemeClr>
                </a:solidFill>
              </a:defRPr>
            </a:lvl4pPr>
            <a:lvl5pPr marL="1823134" indent="0" algn="ctr">
              <a:buNone/>
              <a:defRPr>
                <a:solidFill>
                  <a:schemeClr val="tx1">
                    <a:tint val="75000"/>
                  </a:schemeClr>
                </a:solidFill>
              </a:defRPr>
            </a:lvl5pPr>
            <a:lvl6pPr marL="2278922" indent="0" algn="ctr">
              <a:buNone/>
              <a:defRPr>
                <a:solidFill>
                  <a:schemeClr val="tx1">
                    <a:tint val="75000"/>
                  </a:schemeClr>
                </a:solidFill>
              </a:defRPr>
            </a:lvl6pPr>
            <a:lvl7pPr marL="2734688" indent="0" algn="ctr">
              <a:buNone/>
              <a:defRPr>
                <a:solidFill>
                  <a:schemeClr val="tx1">
                    <a:tint val="75000"/>
                  </a:schemeClr>
                </a:solidFill>
              </a:defRPr>
            </a:lvl7pPr>
            <a:lvl8pPr marL="3190459" indent="0" algn="ctr">
              <a:buNone/>
              <a:defRPr>
                <a:solidFill>
                  <a:schemeClr val="tx1">
                    <a:tint val="75000"/>
                  </a:schemeClr>
                </a:solidFill>
              </a:defRPr>
            </a:lvl8pPr>
            <a:lvl9pPr marL="36462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74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82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73" y="3348586"/>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73" y="2208767"/>
            <a:ext cx="7874939" cy="1139917"/>
          </a:xfrm>
        </p:spPr>
        <p:txBody>
          <a:bodyPr anchor="b"/>
          <a:lstStyle>
            <a:lvl1pPr marL="0" indent="0">
              <a:buNone/>
              <a:defRPr sz="2000">
                <a:solidFill>
                  <a:schemeClr val="tx1">
                    <a:tint val="75000"/>
                  </a:schemeClr>
                </a:solidFill>
              </a:defRPr>
            </a:lvl1pPr>
            <a:lvl2pPr marL="455775" indent="0">
              <a:buNone/>
              <a:defRPr sz="1900">
                <a:solidFill>
                  <a:schemeClr val="tx1">
                    <a:tint val="75000"/>
                  </a:schemeClr>
                </a:solidFill>
              </a:defRPr>
            </a:lvl2pPr>
            <a:lvl3pPr marL="911567" indent="0">
              <a:buNone/>
              <a:defRPr sz="1600">
                <a:solidFill>
                  <a:schemeClr val="tx1">
                    <a:tint val="75000"/>
                  </a:schemeClr>
                </a:solidFill>
              </a:defRPr>
            </a:lvl3pPr>
            <a:lvl4pPr marL="1367356" indent="0">
              <a:buNone/>
              <a:defRPr sz="1500">
                <a:solidFill>
                  <a:schemeClr val="tx1">
                    <a:tint val="75000"/>
                  </a:schemeClr>
                </a:solidFill>
              </a:defRPr>
            </a:lvl4pPr>
            <a:lvl5pPr marL="1823134" indent="0">
              <a:buNone/>
              <a:defRPr sz="1500">
                <a:solidFill>
                  <a:schemeClr val="tx1">
                    <a:tint val="75000"/>
                  </a:schemeClr>
                </a:solidFill>
              </a:defRPr>
            </a:lvl5pPr>
            <a:lvl6pPr marL="2278922" indent="0">
              <a:buNone/>
              <a:defRPr sz="1500">
                <a:solidFill>
                  <a:schemeClr val="tx1">
                    <a:tint val="75000"/>
                  </a:schemeClr>
                </a:solidFill>
              </a:defRPr>
            </a:lvl6pPr>
            <a:lvl7pPr marL="2734688" indent="0">
              <a:buNone/>
              <a:defRPr sz="1500">
                <a:solidFill>
                  <a:schemeClr val="tx1">
                    <a:tint val="75000"/>
                  </a:schemeClr>
                </a:solidFill>
              </a:defRPr>
            </a:lvl7pPr>
            <a:lvl8pPr marL="3190459" indent="0">
              <a:buNone/>
              <a:defRPr sz="1500">
                <a:solidFill>
                  <a:schemeClr val="tx1">
                    <a:tint val="75000"/>
                  </a:schemeClr>
                </a:solidFill>
              </a:defRPr>
            </a:lvl8pPr>
            <a:lvl9pPr marL="3646220"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4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321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79" y="1166459"/>
            <a:ext cx="4093488" cy="486124"/>
          </a:xfrm>
        </p:spPr>
        <p:txBody>
          <a:bodyPr anchor="b"/>
          <a:lstStyle>
            <a:lvl1pPr marL="0" indent="0">
              <a:buNone/>
              <a:defRPr sz="2400" b="1"/>
            </a:lvl1pPr>
            <a:lvl2pPr marL="455775" indent="0">
              <a:buNone/>
              <a:defRPr sz="2000" b="1"/>
            </a:lvl2pPr>
            <a:lvl3pPr marL="911567" indent="0">
              <a:buNone/>
              <a:defRPr sz="1900" b="1"/>
            </a:lvl3pPr>
            <a:lvl4pPr marL="1367356" indent="0">
              <a:buNone/>
              <a:defRPr sz="1600" b="1"/>
            </a:lvl4pPr>
            <a:lvl5pPr marL="1823134" indent="0">
              <a:buNone/>
              <a:defRPr sz="1600" b="1"/>
            </a:lvl5pPr>
            <a:lvl6pPr marL="2278922" indent="0">
              <a:buNone/>
              <a:defRPr sz="1600" b="1"/>
            </a:lvl6pPr>
            <a:lvl7pPr marL="2734688" indent="0">
              <a:buNone/>
              <a:defRPr sz="1600" b="1"/>
            </a:lvl7pPr>
            <a:lvl8pPr marL="3190459" indent="0">
              <a:buNone/>
              <a:defRPr sz="1600" b="1"/>
            </a:lvl8pPr>
            <a:lvl9pPr marL="3646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79" y="1652772"/>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17" y="1166459"/>
            <a:ext cx="4095096" cy="486124"/>
          </a:xfrm>
        </p:spPr>
        <p:txBody>
          <a:bodyPr anchor="b"/>
          <a:lstStyle>
            <a:lvl1pPr marL="0" indent="0">
              <a:buNone/>
              <a:defRPr sz="2400" b="1"/>
            </a:lvl1pPr>
            <a:lvl2pPr marL="455775" indent="0">
              <a:buNone/>
              <a:defRPr sz="2000" b="1"/>
            </a:lvl2pPr>
            <a:lvl3pPr marL="911567" indent="0">
              <a:buNone/>
              <a:defRPr sz="1900" b="1"/>
            </a:lvl3pPr>
            <a:lvl4pPr marL="1367356" indent="0">
              <a:buNone/>
              <a:defRPr sz="1600" b="1"/>
            </a:lvl4pPr>
            <a:lvl5pPr marL="1823134" indent="0">
              <a:buNone/>
              <a:defRPr sz="1600" b="1"/>
            </a:lvl5pPr>
            <a:lvl6pPr marL="2278922" indent="0">
              <a:buNone/>
              <a:defRPr sz="1600" b="1"/>
            </a:lvl6pPr>
            <a:lvl7pPr marL="2734688" indent="0">
              <a:buNone/>
              <a:defRPr sz="1600" b="1"/>
            </a:lvl7pPr>
            <a:lvl8pPr marL="3190459" indent="0">
              <a:buNone/>
              <a:defRPr sz="1600" b="1"/>
            </a:lvl8pPr>
            <a:lvl9pPr marL="3646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17" y="1652772"/>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65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5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69" y="199097"/>
            <a:ext cx="5980067" cy="827235"/>
          </a:xfrm>
          <a:prstGeom prst="rect">
            <a:avLst/>
          </a:prstGeom>
        </p:spPr>
        <p:txBody>
          <a:bodyPr lIns="91940" tIns="46002" rIns="91940" bIns="46002"/>
          <a:lstStyle/>
          <a:p>
            <a:r>
              <a:rPr lang="zh-CN" altLang="en-US"/>
              <a:t>单击此处编辑母版标题样式</a:t>
            </a:r>
          </a:p>
        </p:txBody>
      </p:sp>
      <p:sp>
        <p:nvSpPr>
          <p:cNvPr id="3" name="内容占位符 2"/>
          <p:cNvSpPr>
            <a:spLocks noGrp="1"/>
          </p:cNvSpPr>
          <p:nvPr>
            <p:ph idx="1"/>
          </p:nvPr>
        </p:nvSpPr>
        <p:spPr>
          <a:xfrm>
            <a:off x="332269" y="1158333"/>
            <a:ext cx="5980067" cy="3275847"/>
          </a:xfrm>
          <a:prstGeom prst="rect">
            <a:avLst/>
          </a:prstGeo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62444841"/>
      </p:ext>
    </p:extLst>
  </p:cSld>
  <p:clrMapOvr>
    <a:masterClrMapping/>
  </p:clrMapOvr>
  <p:transition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93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75" y="207477"/>
            <a:ext cx="3048000"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283"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75" y="1090551"/>
            <a:ext cx="3048000" cy="3564504"/>
          </a:xfrm>
        </p:spPr>
        <p:txBody>
          <a:bodyPr/>
          <a:lstStyle>
            <a:lvl1pPr marL="0" indent="0">
              <a:buNone/>
              <a:defRPr sz="1500"/>
            </a:lvl1pPr>
            <a:lvl2pPr marL="455775" indent="0">
              <a:buNone/>
              <a:defRPr sz="1200"/>
            </a:lvl2pPr>
            <a:lvl3pPr marL="911567" indent="0">
              <a:buNone/>
              <a:defRPr sz="1100"/>
            </a:lvl3pPr>
            <a:lvl4pPr marL="1367356" indent="0">
              <a:buNone/>
              <a:defRPr sz="900"/>
            </a:lvl4pPr>
            <a:lvl5pPr marL="1823134" indent="0">
              <a:buNone/>
              <a:defRPr sz="900"/>
            </a:lvl5pPr>
            <a:lvl6pPr marL="2278922" indent="0">
              <a:buNone/>
              <a:defRPr sz="900"/>
            </a:lvl6pPr>
            <a:lvl7pPr marL="2734688" indent="0">
              <a:buNone/>
              <a:defRPr sz="900"/>
            </a:lvl7pPr>
            <a:lvl8pPr marL="3190459" indent="0">
              <a:buNone/>
              <a:defRPr sz="900"/>
            </a:lvl8pPr>
            <a:lvl9pPr marL="3646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45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3" y="3647739"/>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6003" y="465620"/>
            <a:ext cx="5558780" cy="3126631"/>
          </a:xfrm>
        </p:spPr>
        <p:txBody>
          <a:bodyPr/>
          <a:lstStyle>
            <a:lvl1pPr marL="0" indent="0">
              <a:buNone/>
              <a:defRPr sz="3200"/>
            </a:lvl1pPr>
            <a:lvl2pPr marL="455775" indent="0">
              <a:buNone/>
              <a:defRPr sz="2800"/>
            </a:lvl2pPr>
            <a:lvl3pPr marL="911567" indent="0">
              <a:buNone/>
              <a:defRPr sz="2400"/>
            </a:lvl3pPr>
            <a:lvl4pPr marL="1367356" indent="0">
              <a:buNone/>
              <a:defRPr sz="2000"/>
            </a:lvl4pPr>
            <a:lvl5pPr marL="1823134" indent="0">
              <a:buNone/>
              <a:defRPr sz="2000"/>
            </a:lvl5pPr>
            <a:lvl6pPr marL="2278922" indent="0">
              <a:buNone/>
              <a:defRPr sz="2000"/>
            </a:lvl6pPr>
            <a:lvl7pPr marL="2734688" indent="0">
              <a:buNone/>
              <a:defRPr sz="2000"/>
            </a:lvl7pPr>
            <a:lvl8pPr marL="3190459" indent="0">
              <a:buNone/>
              <a:defRPr sz="2000"/>
            </a:lvl8pPr>
            <a:lvl9pPr marL="3646220" indent="0">
              <a:buNone/>
              <a:defRPr sz="2000"/>
            </a:lvl9pPr>
          </a:lstStyle>
          <a:p>
            <a:endParaRPr lang="en-US"/>
          </a:p>
        </p:txBody>
      </p:sp>
      <p:sp>
        <p:nvSpPr>
          <p:cNvPr id="4" name="Text Placeholder 3"/>
          <p:cNvSpPr>
            <a:spLocks noGrp="1"/>
          </p:cNvSpPr>
          <p:nvPr>
            <p:ph type="body" sz="half" idx="2"/>
          </p:nvPr>
        </p:nvSpPr>
        <p:spPr>
          <a:xfrm>
            <a:off x="1816003" y="4078703"/>
            <a:ext cx="5558780" cy="611575"/>
          </a:xfrm>
        </p:spPr>
        <p:txBody>
          <a:bodyPr/>
          <a:lstStyle>
            <a:lvl1pPr marL="0" indent="0">
              <a:buNone/>
              <a:defRPr sz="1500"/>
            </a:lvl1pPr>
            <a:lvl2pPr marL="455775" indent="0">
              <a:buNone/>
              <a:defRPr sz="1200"/>
            </a:lvl2pPr>
            <a:lvl3pPr marL="911567" indent="0">
              <a:buNone/>
              <a:defRPr sz="1100"/>
            </a:lvl3pPr>
            <a:lvl4pPr marL="1367356" indent="0">
              <a:buNone/>
              <a:defRPr sz="900"/>
            </a:lvl4pPr>
            <a:lvl5pPr marL="1823134" indent="0">
              <a:buNone/>
              <a:defRPr sz="900"/>
            </a:lvl5pPr>
            <a:lvl6pPr marL="2278922" indent="0">
              <a:buNone/>
              <a:defRPr sz="900"/>
            </a:lvl6pPr>
            <a:lvl7pPr marL="2734688" indent="0">
              <a:buNone/>
              <a:defRPr sz="900"/>
            </a:lvl7pPr>
            <a:lvl8pPr marL="3190459" indent="0">
              <a:buNone/>
              <a:defRPr sz="900"/>
            </a:lvl8pPr>
            <a:lvl9pPr marL="3646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78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655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945" y="208878"/>
            <a:ext cx="2084543"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18" y="208878"/>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793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5928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31" y="2130649"/>
            <a:ext cx="10363199" cy="1470025"/>
          </a:xfrm>
        </p:spPr>
        <p:txBody>
          <a:bodyPr/>
          <a:lstStyle/>
          <a:p>
            <a:r>
              <a:rPr lang="en-US"/>
              <a:t>Click to edit Master title style</a:t>
            </a:r>
          </a:p>
        </p:txBody>
      </p:sp>
      <p:sp>
        <p:nvSpPr>
          <p:cNvPr id="3" name="Subtitle 2"/>
          <p:cNvSpPr>
            <a:spLocks noGrp="1"/>
          </p:cNvSpPr>
          <p:nvPr>
            <p:ph type="subTitle" idx="1"/>
          </p:nvPr>
        </p:nvSpPr>
        <p:spPr>
          <a:xfrm>
            <a:off x="1828894" y="3886204"/>
            <a:ext cx="8534401" cy="1752600"/>
          </a:xfrm>
        </p:spPr>
        <p:txBody>
          <a:bodyPr/>
          <a:lstStyle>
            <a:lvl1pPr marL="0" indent="0" algn="ctr">
              <a:buNone/>
              <a:defRPr>
                <a:solidFill>
                  <a:schemeClr val="tx1">
                    <a:tint val="75000"/>
                  </a:schemeClr>
                </a:solidFill>
              </a:defRPr>
            </a:lvl1pPr>
            <a:lvl2pPr marL="643397" indent="0" algn="ctr">
              <a:buNone/>
              <a:defRPr>
                <a:solidFill>
                  <a:schemeClr val="tx1">
                    <a:tint val="75000"/>
                  </a:schemeClr>
                </a:solidFill>
              </a:defRPr>
            </a:lvl2pPr>
            <a:lvl3pPr marL="1286802" indent="0" algn="ctr">
              <a:buNone/>
              <a:defRPr>
                <a:solidFill>
                  <a:schemeClr val="tx1">
                    <a:tint val="75000"/>
                  </a:schemeClr>
                </a:solidFill>
              </a:defRPr>
            </a:lvl3pPr>
            <a:lvl4pPr marL="1930188" indent="0" algn="ctr">
              <a:buNone/>
              <a:defRPr>
                <a:solidFill>
                  <a:schemeClr val="tx1">
                    <a:tint val="75000"/>
                  </a:schemeClr>
                </a:solidFill>
              </a:defRPr>
            </a:lvl4pPr>
            <a:lvl5pPr marL="2573596" indent="0" algn="ctr">
              <a:buNone/>
              <a:defRPr>
                <a:solidFill>
                  <a:schemeClr val="tx1">
                    <a:tint val="75000"/>
                  </a:schemeClr>
                </a:solidFill>
              </a:defRPr>
            </a:lvl5pPr>
            <a:lvl6pPr marL="3216973" indent="0" algn="ctr">
              <a:buNone/>
              <a:defRPr>
                <a:solidFill>
                  <a:schemeClr val="tx1">
                    <a:tint val="75000"/>
                  </a:schemeClr>
                </a:solidFill>
              </a:defRPr>
            </a:lvl6pPr>
            <a:lvl7pPr marL="3860374" indent="0" algn="ctr">
              <a:buNone/>
              <a:defRPr>
                <a:solidFill>
                  <a:schemeClr val="tx1">
                    <a:tint val="75000"/>
                  </a:schemeClr>
                </a:solidFill>
              </a:defRPr>
            </a:lvl7pPr>
            <a:lvl8pPr marL="4503770" indent="0" algn="ctr">
              <a:buNone/>
              <a:defRPr>
                <a:solidFill>
                  <a:schemeClr val="tx1">
                    <a:tint val="75000"/>
                  </a:schemeClr>
                </a:solidFill>
              </a:defRPr>
            </a:lvl8pPr>
            <a:lvl9pPr marL="51471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96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913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27" y="4406935"/>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227" y="2906732"/>
            <a:ext cx="10363199" cy="1500187"/>
          </a:xfrm>
        </p:spPr>
        <p:txBody>
          <a:bodyPr anchor="b"/>
          <a:lstStyle>
            <a:lvl1pPr marL="0" indent="0">
              <a:buNone/>
              <a:defRPr sz="2800">
                <a:solidFill>
                  <a:schemeClr val="tx1">
                    <a:tint val="75000"/>
                  </a:schemeClr>
                </a:solidFill>
              </a:defRPr>
            </a:lvl1pPr>
            <a:lvl2pPr marL="643397" indent="0">
              <a:buNone/>
              <a:defRPr sz="2500">
                <a:solidFill>
                  <a:schemeClr val="tx1">
                    <a:tint val="75000"/>
                  </a:schemeClr>
                </a:solidFill>
              </a:defRPr>
            </a:lvl2pPr>
            <a:lvl3pPr marL="1286802" indent="0">
              <a:buNone/>
              <a:defRPr sz="2300">
                <a:solidFill>
                  <a:schemeClr val="tx1">
                    <a:tint val="75000"/>
                  </a:schemeClr>
                </a:solidFill>
              </a:defRPr>
            </a:lvl3pPr>
            <a:lvl4pPr marL="1930188" indent="0">
              <a:buNone/>
              <a:defRPr sz="2000">
                <a:solidFill>
                  <a:schemeClr val="tx1">
                    <a:tint val="75000"/>
                  </a:schemeClr>
                </a:solidFill>
              </a:defRPr>
            </a:lvl4pPr>
            <a:lvl5pPr marL="2573596" indent="0">
              <a:buNone/>
              <a:defRPr sz="2000">
                <a:solidFill>
                  <a:schemeClr val="tx1">
                    <a:tint val="75000"/>
                  </a:schemeClr>
                </a:solidFill>
              </a:defRPr>
            </a:lvl5pPr>
            <a:lvl6pPr marL="3216973" indent="0">
              <a:buNone/>
              <a:defRPr sz="2000">
                <a:solidFill>
                  <a:schemeClr val="tx1">
                    <a:tint val="75000"/>
                  </a:schemeClr>
                </a:solidFill>
              </a:defRPr>
            </a:lvl6pPr>
            <a:lvl7pPr marL="3860374" indent="0">
              <a:buNone/>
              <a:defRPr sz="2000">
                <a:solidFill>
                  <a:schemeClr val="tx1">
                    <a:tint val="75000"/>
                  </a:schemeClr>
                </a:solidFill>
              </a:defRPr>
            </a:lvl7pPr>
            <a:lvl8pPr marL="4503770" indent="0">
              <a:buNone/>
              <a:defRPr sz="2000">
                <a:solidFill>
                  <a:schemeClr val="tx1">
                    <a:tint val="75000"/>
                  </a:schemeClr>
                </a:solidFill>
              </a:defRPr>
            </a:lvl8pPr>
            <a:lvl9pPr marL="514717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46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66" y="160022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79" y="160022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76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54" y="1709807"/>
            <a:ext cx="10515799" cy="2852832"/>
          </a:xfrm>
          <a:prstGeom prst="rect">
            <a:avLst/>
          </a:prstGeom>
        </p:spPr>
        <p:txBody>
          <a:bodyPr lIns="91940" tIns="46002" rIns="91940" bIns="46002"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54" y="4589619"/>
            <a:ext cx="10515799" cy="1500236"/>
          </a:xfrm>
          <a:prstGeom prst="rect">
            <a:avLst/>
          </a:prstGeom>
        </p:spPr>
        <p:txBody>
          <a:bodyPr lIns="91940" tIns="46002" rIns="91940" bIns="46002"/>
          <a:lstStyle>
            <a:lvl1pPr marL="0" indent="0">
              <a:buNone/>
              <a:defRPr sz="2400">
                <a:solidFill>
                  <a:schemeClr val="tx1">
                    <a:tint val="75000"/>
                  </a:schemeClr>
                </a:solidFill>
              </a:defRPr>
            </a:lvl1pPr>
            <a:lvl2pPr marL="451991" indent="0">
              <a:buNone/>
              <a:defRPr sz="2000">
                <a:solidFill>
                  <a:schemeClr val="tx1">
                    <a:tint val="75000"/>
                  </a:schemeClr>
                </a:solidFill>
              </a:defRPr>
            </a:lvl2pPr>
            <a:lvl3pPr marL="904019" indent="0">
              <a:buNone/>
              <a:defRPr sz="1700">
                <a:solidFill>
                  <a:schemeClr val="tx1">
                    <a:tint val="75000"/>
                  </a:schemeClr>
                </a:solidFill>
              </a:defRPr>
            </a:lvl3pPr>
            <a:lvl4pPr marL="1356025" indent="0">
              <a:buNone/>
              <a:defRPr sz="1600">
                <a:solidFill>
                  <a:schemeClr val="tx1">
                    <a:tint val="75000"/>
                  </a:schemeClr>
                </a:solidFill>
              </a:defRPr>
            </a:lvl4pPr>
            <a:lvl5pPr marL="1807560" indent="0">
              <a:buNone/>
              <a:defRPr sz="1600">
                <a:solidFill>
                  <a:schemeClr val="tx1">
                    <a:tint val="75000"/>
                  </a:schemeClr>
                </a:solidFill>
              </a:defRPr>
            </a:lvl5pPr>
            <a:lvl6pPr marL="2259586" indent="0">
              <a:buNone/>
              <a:defRPr sz="1600">
                <a:solidFill>
                  <a:schemeClr val="tx1">
                    <a:tint val="75000"/>
                  </a:schemeClr>
                </a:solidFill>
              </a:defRPr>
            </a:lvl6pPr>
            <a:lvl7pPr marL="2711575" indent="0">
              <a:buNone/>
              <a:defRPr sz="1600">
                <a:solidFill>
                  <a:schemeClr val="tx1">
                    <a:tint val="75000"/>
                  </a:schemeClr>
                </a:solidFill>
              </a:defRPr>
            </a:lvl7pPr>
            <a:lvl8pPr marL="3163588" indent="0">
              <a:buNone/>
              <a:defRPr sz="1600">
                <a:solidFill>
                  <a:schemeClr val="tx1">
                    <a:tint val="75000"/>
                  </a:schemeClr>
                </a:solidFill>
              </a:defRPr>
            </a:lvl8pPr>
            <a:lvl9pPr marL="3615594"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4245224"/>
      </p:ext>
    </p:extLst>
  </p:cSld>
  <p:clrMapOvr>
    <a:masterClrMapping/>
  </p:clrMapOvr>
  <p:transition advClick="0" advTm="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09" y="1535117"/>
            <a:ext cx="5386919" cy="639763"/>
          </a:xfrm>
        </p:spPr>
        <p:txBody>
          <a:bodyPr anchor="b"/>
          <a:lstStyle>
            <a:lvl1pPr marL="0" indent="0">
              <a:buNone/>
              <a:defRPr sz="3300" b="1"/>
            </a:lvl1pPr>
            <a:lvl2pPr marL="643397" indent="0">
              <a:buNone/>
              <a:defRPr sz="2800" b="1"/>
            </a:lvl2pPr>
            <a:lvl3pPr marL="1286802" indent="0">
              <a:buNone/>
              <a:defRPr sz="2500" b="1"/>
            </a:lvl3pPr>
            <a:lvl4pPr marL="1930188" indent="0">
              <a:buNone/>
              <a:defRPr sz="2300" b="1"/>
            </a:lvl4pPr>
            <a:lvl5pPr marL="2573596" indent="0">
              <a:buNone/>
              <a:defRPr sz="2300" b="1"/>
            </a:lvl5pPr>
            <a:lvl6pPr marL="3216973" indent="0">
              <a:buNone/>
              <a:defRPr sz="2300" b="1"/>
            </a:lvl6pPr>
            <a:lvl7pPr marL="3860374" indent="0">
              <a:buNone/>
              <a:defRPr sz="2300" b="1"/>
            </a:lvl7pPr>
            <a:lvl8pPr marL="4503770" indent="0">
              <a:buNone/>
              <a:defRPr sz="2300" b="1"/>
            </a:lvl8pPr>
            <a:lvl9pPr marL="5147170"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09"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3300" b="1"/>
            </a:lvl1pPr>
            <a:lvl2pPr marL="643397" indent="0">
              <a:buNone/>
              <a:defRPr sz="2800" b="1"/>
            </a:lvl2pPr>
            <a:lvl3pPr marL="1286802" indent="0">
              <a:buNone/>
              <a:defRPr sz="2500" b="1"/>
            </a:lvl3pPr>
            <a:lvl4pPr marL="1930188" indent="0">
              <a:buNone/>
              <a:defRPr sz="2300" b="1"/>
            </a:lvl4pPr>
            <a:lvl5pPr marL="2573596" indent="0">
              <a:buNone/>
              <a:defRPr sz="2300" b="1"/>
            </a:lvl5pPr>
            <a:lvl6pPr marL="3216973" indent="0">
              <a:buNone/>
              <a:defRPr sz="2300" b="1"/>
            </a:lvl6pPr>
            <a:lvl7pPr marL="3860374" indent="0">
              <a:buNone/>
              <a:defRPr sz="2300" b="1"/>
            </a:lvl7pPr>
            <a:lvl8pPr marL="4503770" indent="0">
              <a:buNone/>
              <a:defRPr sz="2300" b="1"/>
            </a:lvl8pPr>
            <a:lvl9pPr marL="514717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130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360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644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37"/>
            <a:ext cx="4011084"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81" y="273241"/>
            <a:ext cx="6815667"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12"/>
            <a:ext cx="4011084" cy="4691063"/>
          </a:xfrm>
        </p:spPr>
        <p:txBody>
          <a:bodyPr/>
          <a:lstStyle>
            <a:lvl1pPr marL="0" indent="0">
              <a:buNone/>
              <a:defRPr sz="2000"/>
            </a:lvl1pPr>
            <a:lvl2pPr marL="643397" indent="0">
              <a:buNone/>
              <a:defRPr sz="1700"/>
            </a:lvl2pPr>
            <a:lvl3pPr marL="1286802" indent="0">
              <a:buNone/>
              <a:defRPr sz="1300"/>
            </a:lvl3pPr>
            <a:lvl4pPr marL="1930188" indent="0">
              <a:buNone/>
              <a:defRPr sz="1200"/>
            </a:lvl4pPr>
            <a:lvl5pPr marL="2573596" indent="0">
              <a:buNone/>
              <a:defRPr sz="1200"/>
            </a:lvl5pPr>
            <a:lvl6pPr marL="3216973" indent="0">
              <a:buNone/>
              <a:defRPr sz="1200"/>
            </a:lvl6pPr>
            <a:lvl7pPr marL="3860374" indent="0">
              <a:buNone/>
              <a:defRPr sz="1200"/>
            </a:lvl7pPr>
            <a:lvl8pPr marL="4503770" indent="0">
              <a:buNone/>
              <a:defRPr sz="1200"/>
            </a:lvl8pPr>
            <a:lvl9pPr marL="514717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03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24"/>
            <a:ext cx="7315200"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3397" indent="0">
              <a:buNone/>
              <a:defRPr sz="3900"/>
            </a:lvl2pPr>
            <a:lvl3pPr marL="1286802" indent="0">
              <a:buNone/>
              <a:defRPr sz="3300"/>
            </a:lvl3pPr>
            <a:lvl4pPr marL="1930188" indent="0">
              <a:buNone/>
              <a:defRPr sz="2800"/>
            </a:lvl4pPr>
            <a:lvl5pPr marL="2573596" indent="0">
              <a:buNone/>
              <a:defRPr sz="2800"/>
            </a:lvl5pPr>
            <a:lvl6pPr marL="3216973" indent="0">
              <a:buNone/>
              <a:defRPr sz="2800"/>
            </a:lvl6pPr>
            <a:lvl7pPr marL="3860374" indent="0">
              <a:buNone/>
              <a:defRPr sz="2800"/>
            </a:lvl7pPr>
            <a:lvl8pPr marL="4503770" indent="0">
              <a:buNone/>
              <a:defRPr sz="2800"/>
            </a:lvl8pPr>
            <a:lvl9pPr marL="5147170" indent="0">
              <a:buNone/>
              <a:defRPr sz="2800"/>
            </a:lvl9pPr>
          </a:lstStyle>
          <a:p>
            <a:endParaRPr lang="en-US"/>
          </a:p>
        </p:txBody>
      </p:sp>
      <p:sp>
        <p:nvSpPr>
          <p:cNvPr id="4" name="Text Placeholder 3"/>
          <p:cNvSpPr>
            <a:spLocks noGrp="1"/>
          </p:cNvSpPr>
          <p:nvPr>
            <p:ph type="body" sz="half" idx="2"/>
          </p:nvPr>
        </p:nvSpPr>
        <p:spPr>
          <a:xfrm>
            <a:off x="2389720" y="5367452"/>
            <a:ext cx="7315200" cy="804861"/>
          </a:xfrm>
        </p:spPr>
        <p:txBody>
          <a:bodyPr/>
          <a:lstStyle>
            <a:lvl1pPr marL="0" indent="0">
              <a:buNone/>
              <a:defRPr sz="2000"/>
            </a:lvl1pPr>
            <a:lvl2pPr marL="643397" indent="0">
              <a:buNone/>
              <a:defRPr sz="1700"/>
            </a:lvl2pPr>
            <a:lvl3pPr marL="1286802" indent="0">
              <a:buNone/>
              <a:defRPr sz="1300"/>
            </a:lvl3pPr>
            <a:lvl4pPr marL="1930188" indent="0">
              <a:buNone/>
              <a:defRPr sz="1200"/>
            </a:lvl4pPr>
            <a:lvl5pPr marL="2573596" indent="0">
              <a:buNone/>
              <a:defRPr sz="1200"/>
            </a:lvl5pPr>
            <a:lvl6pPr marL="3216973" indent="0">
              <a:buNone/>
              <a:defRPr sz="1200"/>
            </a:lvl6pPr>
            <a:lvl7pPr marL="3860374" indent="0">
              <a:buNone/>
              <a:defRPr sz="1200"/>
            </a:lvl7pPr>
            <a:lvl8pPr marL="4503770" indent="0">
              <a:buNone/>
              <a:defRPr sz="1200"/>
            </a:lvl8pPr>
            <a:lvl9pPr marL="514717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76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08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90" y="27474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31" y="2747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4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481" y="-46891"/>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564" y="-50788"/>
            <a:ext cx="12207631" cy="6942667"/>
          </a:xfrm>
          <a:prstGeom prst="rect">
            <a:avLst/>
          </a:prstGeom>
        </p:spPr>
      </p:pic>
      <p:pic>
        <p:nvPicPr>
          <p:cNvPr id="20" name="图片 19"/>
          <p:cNvPicPr>
            <a:picLocks noChangeAspect="1"/>
          </p:cNvPicPr>
          <p:nvPr userDrawn="1"/>
        </p:nvPicPr>
        <p:blipFill rotWithShape="1">
          <a:blip r:embed="rId4"/>
          <a:srcRect t="1" b="9717"/>
          <a:stretch/>
        </p:blipFill>
        <p:spPr>
          <a:xfrm>
            <a:off x="270968" y="287871"/>
            <a:ext cx="11751733" cy="6587068"/>
          </a:xfrm>
          <a:prstGeom prst="rect">
            <a:avLst/>
          </a:prstGeom>
        </p:spPr>
      </p:pic>
    </p:spTree>
    <p:extLst>
      <p:ext uri="{BB962C8B-B14F-4D97-AF65-F5344CB8AC3E}">
        <p14:creationId xmlns:p14="http://schemas.microsoft.com/office/powerpoint/2010/main" val="2004851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0" y="2130614"/>
            <a:ext cx="10363197" cy="1470025"/>
          </a:xfrm>
        </p:spPr>
        <p:txBody>
          <a:bodyPr/>
          <a:lstStyle/>
          <a:p>
            <a:r>
              <a:rPr lang="en-US"/>
              <a:t>Click to edit Master title style</a:t>
            </a:r>
          </a:p>
        </p:txBody>
      </p:sp>
      <p:sp>
        <p:nvSpPr>
          <p:cNvPr id="3" name="Subtitle 2"/>
          <p:cNvSpPr>
            <a:spLocks noGrp="1"/>
          </p:cNvSpPr>
          <p:nvPr>
            <p:ph type="subTitle" idx="1"/>
          </p:nvPr>
        </p:nvSpPr>
        <p:spPr>
          <a:xfrm>
            <a:off x="1828890" y="3886207"/>
            <a:ext cx="8534401" cy="1752600"/>
          </a:xfrm>
        </p:spPr>
        <p:txBody>
          <a:bodyPr/>
          <a:lstStyle>
            <a:lvl1pPr marL="0" indent="0" algn="ctr">
              <a:buNone/>
              <a:defRPr>
                <a:solidFill>
                  <a:schemeClr val="tx1">
                    <a:tint val="75000"/>
                  </a:schemeClr>
                </a:solidFill>
              </a:defRPr>
            </a:lvl1pPr>
            <a:lvl2pPr marL="644488" indent="0" algn="ctr">
              <a:buNone/>
              <a:defRPr>
                <a:solidFill>
                  <a:schemeClr val="tx1">
                    <a:tint val="75000"/>
                  </a:schemeClr>
                </a:solidFill>
              </a:defRPr>
            </a:lvl2pPr>
            <a:lvl3pPr marL="1288968" indent="0" algn="ctr">
              <a:buNone/>
              <a:defRPr>
                <a:solidFill>
                  <a:schemeClr val="tx1">
                    <a:tint val="75000"/>
                  </a:schemeClr>
                </a:solidFill>
              </a:defRPr>
            </a:lvl3pPr>
            <a:lvl4pPr marL="1933452" indent="0" algn="ctr">
              <a:buNone/>
              <a:defRPr>
                <a:solidFill>
                  <a:schemeClr val="tx1">
                    <a:tint val="75000"/>
                  </a:schemeClr>
                </a:solidFill>
              </a:defRPr>
            </a:lvl4pPr>
            <a:lvl5pPr marL="2577938" indent="0" algn="ctr">
              <a:buNone/>
              <a:defRPr>
                <a:solidFill>
                  <a:schemeClr val="tx1">
                    <a:tint val="75000"/>
                  </a:schemeClr>
                </a:solidFill>
              </a:defRPr>
            </a:lvl5pPr>
            <a:lvl6pPr marL="3222406" indent="0" algn="ctr">
              <a:buNone/>
              <a:defRPr>
                <a:solidFill>
                  <a:schemeClr val="tx1">
                    <a:tint val="75000"/>
                  </a:schemeClr>
                </a:solidFill>
              </a:defRPr>
            </a:lvl6pPr>
            <a:lvl7pPr marL="3866890" indent="0" algn="ctr">
              <a:buNone/>
              <a:defRPr>
                <a:solidFill>
                  <a:schemeClr val="tx1">
                    <a:tint val="75000"/>
                  </a:schemeClr>
                </a:solidFill>
              </a:defRPr>
            </a:lvl7pPr>
            <a:lvl8pPr marL="4511377" indent="0" algn="ctr">
              <a:buNone/>
              <a:defRPr>
                <a:solidFill>
                  <a:schemeClr val="tx1">
                    <a:tint val="75000"/>
                  </a:schemeClr>
                </a:solidFill>
              </a:defRPr>
            </a:lvl8pPr>
            <a:lvl9pPr marL="51558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2497219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105425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69" y="199097"/>
            <a:ext cx="5980067" cy="827235"/>
          </a:xfrm>
          <a:prstGeom prst="rect">
            <a:avLst/>
          </a:prstGeom>
        </p:spPr>
        <p:txBody>
          <a:bodyPr lIns="91940" tIns="46002" rIns="91940" bIns="46002"/>
          <a:lstStyle/>
          <a:p>
            <a:r>
              <a:rPr lang="zh-CN" altLang="en-US"/>
              <a:t>单击此处编辑母版标题样式</a:t>
            </a:r>
          </a:p>
        </p:txBody>
      </p:sp>
      <p:sp>
        <p:nvSpPr>
          <p:cNvPr id="3" name="内容占位符 2"/>
          <p:cNvSpPr>
            <a:spLocks noGrp="1"/>
          </p:cNvSpPr>
          <p:nvPr>
            <p:ph sz="half" idx="1"/>
          </p:nvPr>
        </p:nvSpPr>
        <p:spPr>
          <a:xfrm>
            <a:off x="838261" y="1825691"/>
            <a:ext cx="5181699" cy="4351484"/>
          </a:xfrm>
          <a:prstGeom prst="rect">
            <a:avLst/>
          </a:prstGeo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61" y="1825691"/>
            <a:ext cx="5181699" cy="4351484"/>
          </a:xfrm>
          <a:prstGeom prst="rect">
            <a:avLst/>
          </a:prstGeo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2906450"/>
      </p:ext>
    </p:extLst>
  </p:cSld>
  <p:clrMapOvr>
    <a:masterClrMapping/>
  </p:clrMapOvr>
  <p:transition advClick="0" advTm="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28" y="4406915"/>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28" y="2906732"/>
            <a:ext cx="10363197" cy="1500187"/>
          </a:xfrm>
        </p:spPr>
        <p:txBody>
          <a:bodyPr anchor="b"/>
          <a:lstStyle>
            <a:lvl1pPr marL="0" indent="0">
              <a:buNone/>
              <a:defRPr sz="2800">
                <a:solidFill>
                  <a:schemeClr val="tx1">
                    <a:tint val="75000"/>
                  </a:schemeClr>
                </a:solidFill>
              </a:defRPr>
            </a:lvl1pPr>
            <a:lvl2pPr marL="644488" indent="0">
              <a:buNone/>
              <a:defRPr sz="2500">
                <a:solidFill>
                  <a:schemeClr val="tx1">
                    <a:tint val="75000"/>
                  </a:schemeClr>
                </a:solidFill>
              </a:defRPr>
            </a:lvl2pPr>
            <a:lvl3pPr marL="1288968" indent="0">
              <a:buNone/>
              <a:defRPr sz="2300">
                <a:solidFill>
                  <a:schemeClr val="tx1">
                    <a:tint val="75000"/>
                  </a:schemeClr>
                </a:solidFill>
              </a:defRPr>
            </a:lvl3pPr>
            <a:lvl4pPr marL="1933452" indent="0">
              <a:buNone/>
              <a:defRPr sz="2000">
                <a:solidFill>
                  <a:schemeClr val="tx1">
                    <a:tint val="75000"/>
                  </a:schemeClr>
                </a:solidFill>
              </a:defRPr>
            </a:lvl4pPr>
            <a:lvl5pPr marL="2577938" indent="0">
              <a:buNone/>
              <a:defRPr sz="2000">
                <a:solidFill>
                  <a:schemeClr val="tx1">
                    <a:tint val="75000"/>
                  </a:schemeClr>
                </a:solidFill>
              </a:defRPr>
            </a:lvl5pPr>
            <a:lvl6pPr marL="3222406" indent="0">
              <a:buNone/>
              <a:defRPr sz="2000">
                <a:solidFill>
                  <a:schemeClr val="tx1">
                    <a:tint val="75000"/>
                  </a:schemeClr>
                </a:solidFill>
              </a:defRPr>
            </a:lvl6pPr>
            <a:lvl7pPr marL="3866890" indent="0">
              <a:buNone/>
              <a:defRPr sz="2000">
                <a:solidFill>
                  <a:schemeClr val="tx1">
                    <a:tint val="75000"/>
                  </a:schemeClr>
                </a:solidFill>
              </a:defRPr>
            </a:lvl7pPr>
            <a:lvl8pPr marL="4511377" indent="0">
              <a:buNone/>
              <a:defRPr sz="2000">
                <a:solidFill>
                  <a:schemeClr val="tx1">
                    <a:tint val="75000"/>
                  </a:schemeClr>
                </a:solidFill>
              </a:defRPr>
            </a:lvl8pPr>
            <a:lvl9pPr marL="5155854"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2227983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62" y="160021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11" y="160021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4129631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07" y="1535117"/>
            <a:ext cx="5386919" cy="639763"/>
          </a:xfrm>
        </p:spPr>
        <p:txBody>
          <a:bodyPr anchor="b"/>
          <a:lstStyle>
            <a:lvl1pPr marL="0" indent="0">
              <a:buNone/>
              <a:defRPr sz="3300" b="1"/>
            </a:lvl1pPr>
            <a:lvl2pPr marL="644488" indent="0">
              <a:buNone/>
              <a:defRPr sz="2800" b="1"/>
            </a:lvl2pPr>
            <a:lvl3pPr marL="1288968" indent="0">
              <a:buNone/>
              <a:defRPr sz="2500" b="1"/>
            </a:lvl3pPr>
            <a:lvl4pPr marL="1933452" indent="0">
              <a:buNone/>
              <a:defRPr sz="2300" b="1"/>
            </a:lvl4pPr>
            <a:lvl5pPr marL="2577938" indent="0">
              <a:buNone/>
              <a:defRPr sz="2300" b="1"/>
            </a:lvl5pPr>
            <a:lvl6pPr marL="3222406" indent="0">
              <a:buNone/>
              <a:defRPr sz="2300" b="1"/>
            </a:lvl6pPr>
            <a:lvl7pPr marL="3866890" indent="0">
              <a:buNone/>
              <a:defRPr sz="2300" b="1"/>
            </a:lvl7pPr>
            <a:lvl8pPr marL="4511377" indent="0">
              <a:buNone/>
              <a:defRPr sz="2300" b="1"/>
            </a:lvl8pPr>
            <a:lvl9pPr marL="5155854"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07"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02" y="1535117"/>
            <a:ext cx="5389033" cy="639763"/>
          </a:xfrm>
        </p:spPr>
        <p:txBody>
          <a:bodyPr anchor="b"/>
          <a:lstStyle>
            <a:lvl1pPr marL="0" indent="0">
              <a:buNone/>
              <a:defRPr sz="3300" b="1"/>
            </a:lvl1pPr>
            <a:lvl2pPr marL="644488" indent="0">
              <a:buNone/>
              <a:defRPr sz="2800" b="1"/>
            </a:lvl2pPr>
            <a:lvl3pPr marL="1288968" indent="0">
              <a:buNone/>
              <a:defRPr sz="2500" b="1"/>
            </a:lvl3pPr>
            <a:lvl4pPr marL="1933452" indent="0">
              <a:buNone/>
              <a:defRPr sz="2300" b="1"/>
            </a:lvl4pPr>
            <a:lvl5pPr marL="2577938" indent="0">
              <a:buNone/>
              <a:defRPr sz="2300" b="1"/>
            </a:lvl5pPr>
            <a:lvl6pPr marL="3222406" indent="0">
              <a:buNone/>
              <a:defRPr sz="2300" b="1"/>
            </a:lvl6pPr>
            <a:lvl7pPr marL="3866890" indent="0">
              <a:buNone/>
              <a:defRPr sz="2300" b="1"/>
            </a:lvl7pPr>
            <a:lvl8pPr marL="4511377" indent="0">
              <a:buNone/>
              <a:defRPr sz="2300" b="1"/>
            </a:lvl8pPr>
            <a:lvl9pPr marL="5155854"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02"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41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3696948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41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2799708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41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2197002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149"/>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81" y="273240"/>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124"/>
            <a:ext cx="4011084" cy="4691063"/>
          </a:xfrm>
        </p:spPr>
        <p:txBody>
          <a:bodyPr/>
          <a:lstStyle>
            <a:lvl1pPr marL="0" indent="0">
              <a:buNone/>
              <a:defRPr sz="2000"/>
            </a:lvl1pPr>
            <a:lvl2pPr marL="644488" indent="0">
              <a:buNone/>
              <a:defRPr sz="1700"/>
            </a:lvl2pPr>
            <a:lvl3pPr marL="1288968" indent="0">
              <a:buNone/>
              <a:defRPr sz="1300"/>
            </a:lvl3pPr>
            <a:lvl4pPr marL="1933452" indent="0">
              <a:buNone/>
              <a:defRPr sz="1200"/>
            </a:lvl4pPr>
            <a:lvl5pPr marL="2577938" indent="0">
              <a:buNone/>
              <a:defRPr sz="1200"/>
            </a:lvl5pPr>
            <a:lvl6pPr marL="3222406" indent="0">
              <a:buNone/>
              <a:defRPr sz="1200"/>
            </a:lvl6pPr>
            <a:lvl7pPr marL="3866890" indent="0">
              <a:buNone/>
              <a:defRPr sz="1200"/>
            </a:lvl7pPr>
            <a:lvl8pPr marL="4511377" indent="0">
              <a:buNone/>
              <a:defRPr sz="1200"/>
            </a:lvl8pPr>
            <a:lvl9pPr marL="515585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2890363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05"/>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4488" indent="0">
              <a:buNone/>
              <a:defRPr sz="3700"/>
            </a:lvl2pPr>
            <a:lvl3pPr marL="1288968" indent="0">
              <a:buNone/>
              <a:defRPr sz="3300"/>
            </a:lvl3pPr>
            <a:lvl4pPr marL="1933452" indent="0">
              <a:buNone/>
              <a:defRPr sz="2800"/>
            </a:lvl4pPr>
            <a:lvl5pPr marL="2577938" indent="0">
              <a:buNone/>
              <a:defRPr sz="2800"/>
            </a:lvl5pPr>
            <a:lvl6pPr marL="3222406" indent="0">
              <a:buNone/>
              <a:defRPr sz="2800"/>
            </a:lvl6pPr>
            <a:lvl7pPr marL="3866890" indent="0">
              <a:buNone/>
              <a:defRPr sz="2800"/>
            </a:lvl7pPr>
            <a:lvl8pPr marL="4511377" indent="0">
              <a:buNone/>
              <a:defRPr sz="2800"/>
            </a:lvl8pPr>
            <a:lvl9pPr marL="5155854" indent="0">
              <a:buNone/>
              <a:defRPr sz="2800"/>
            </a:lvl9pPr>
          </a:lstStyle>
          <a:p>
            <a:endParaRPr lang="en-US"/>
          </a:p>
        </p:txBody>
      </p:sp>
      <p:sp>
        <p:nvSpPr>
          <p:cNvPr id="4" name="Text Placeholder 3"/>
          <p:cNvSpPr>
            <a:spLocks noGrp="1"/>
          </p:cNvSpPr>
          <p:nvPr>
            <p:ph type="body" sz="half" idx="2"/>
          </p:nvPr>
        </p:nvSpPr>
        <p:spPr>
          <a:xfrm>
            <a:off x="2389720" y="5367452"/>
            <a:ext cx="7315200" cy="804861"/>
          </a:xfrm>
        </p:spPr>
        <p:txBody>
          <a:bodyPr/>
          <a:lstStyle>
            <a:lvl1pPr marL="0" indent="0">
              <a:buNone/>
              <a:defRPr sz="2000"/>
            </a:lvl1pPr>
            <a:lvl2pPr marL="644488" indent="0">
              <a:buNone/>
              <a:defRPr sz="1700"/>
            </a:lvl2pPr>
            <a:lvl3pPr marL="1288968" indent="0">
              <a:buNone/>
              <a:defRPr sz="1300"/>
            </a:lvl3pPr>
            <a:lvl4pPr marL="1933452" indent="0">
              <a:buNone/>
              <a:defRPr sz="1200"/>
            </a:lvl4pPr>
            <a:lvl5pPr marL="2577938" indent="0">
              <a:buNone/>
              <a:defRPr sz="1200"/>
            </a:lvl5pPr>
            <a:lvl6pPr marL="3222406" indent="0">
              <a:buNone/>
              <a:defRPr sz="1200"/>
            </a:lvl6pPr>
            <a:lvl7pPr marL="3866890" indent="0">
              <a:buNone/>
              <a:defRPr sz="1200"/>
            </a:lvl7pPr>
            <a:lvl8pPr marL="4511377" indent="0">
              <a:buNone/>
              <a:defRPr sz="1200"/>
            </a:lvl8pPr>
            <a:lvl9pPr marL="515585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572676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1391567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45" y="27474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71" y="274744"/>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1605543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39" y="2130655"/>
            <a:ext cx="10363199" cy="1470025"/>
          </a:xfrm>
        </p:spPr>
        <p:txBody>
          <a:bodyPr/>
          <a:lstStyle/>
          <a:p>
            <a:r>
              <a:rPr lang="en-US"/>
              <a:t>Click to edit Master title style</a:t>
            </a:r>
          </a:p>
        </p:txBody>
      </p:sp>
      <p:sp>
        <p:nvSpPr>
          <p:cNvPr id="3" name="Subtitle 2"/>
          <p:cNvSpPr>
            <a:spLocks noGrp="1"/>
          </p:cNvSpPr>
          <p:nvPr>
            <p:ph type="subTitle" idx="1"/>
          </p:nvPr>
        </p:nvSpPr>
        <p:spPr>
          <a:xfrm>
            <a:off x="1828851" y="3886204"/>
            <a:ext cx="8534401" cy="1752600"/>
          </a:xfrm>
        </p:spPr>
        <p:txBody>
          <a:bodyPr/>
          <a:lstStyle>
            <a:lvl1pPr marL="0" indent="0" algn="ctr">
              <a:buNone/>
              <a:defRPr>
                <a:solidFill>
                  <a:schemeClr val="tx1">
                    <a:tint val="75000"/>
                  </a:schemeClr>
                </a:solidFill>
              </a:defRPr>
            </a:lvl1pPr>
            <a:lvl2pPr marL="644159" indent="0" algn="ctr">
              <a:buNone/>
              <a:defRPr>
                <a:solidFill>
                  <a:schemeClr val="tx1">
                    <a:tint val="75000"/>
                  </a:schemeClr>
                </a:solidFill>
              </a:defRPr>
            </a:lvl2pPr>
            <a:lvl3pPr marL="1288336" indent="0" algn="ctr">
              <a:buNone/>
              <a:defRPr>
                <a:solidFill>
                  <a:schemeClr val="tx1">
                    <a:tint val="75000"/>
                  </a:schemeClr>
                </a:solidFill>
              </a:defRPr>
            </a:lvl3pPr>
            <a:lvl4pPr marL="1932501" indent="0" algn="ctr">
              <a:buNone/>
              <a:defRPr>
                <a:solidFill>
                  <a:schemeClr val="tx1">
                    <a:tint val="75000"/>
                  </a:schemeClr>
                </a:solidFill>
              </a:defRPr>
            </a:lvl4pPr>
            <a:lvl5pPr marL="2576678" indent="0" algn="ctr">
              <a:buNone/>
              <a:defRPr>
                <a:solidFill>
                  <a:schemeClr val="tx1">
                    <a:tint val="75000"/>
                  </a:schemeClr>
                </a:solidFill>
              </a:defRPr>
            </a:lvl5pPr>
            <a:lvl6pPr marL="3220829" indent="0" algn="ctr">
              <a:buNone/>
              <a:defRPr>
                <a:solidFill>
                  <a:schemeClr val="tx1">
                    <a:tint val="75000"/>
                  </a:schemeClr>
                </a:solidFill>
              </a:defRPr>
            </a:lvl6pPr>
            <a:lvl7pPr marL="3865007" indent="0" algn="ctr">
              <a:buNone/>
              <a:defRPr>
                <a:solidFill>
                  <a:schemeClr val="tx1">
                    <a:tint val="75000"/>
                  </a:schemeClr>
                </a:solidFill>
              </a:defRPr>
            </a:lvl7pPr>
            <a:lvl8pPr marL="4509168" indent="0" algn="ctr">
              <a:buNone/>
              <a:defRPr>
                <a:solidFill>
                  <a:schemeClr val="tx1">
                    <a:tint val="75000"/>
                  </a:schemeClr>
                </a:solidFill>
              </a:defRPr>
            </a:lvl8pPr>
            <a:lvl9pPr marL="5153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85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911" y="365137"/>
            <a:ext cx="10515799" cy="1325608"/>
          </a:xfrm>
          <a:prstGeom prst="rect">
            <a:avLst/>
          </a:prstGeom>
        </p:spPr>
        <p:txBody>
          <a:bodyPr lIns="91940" tIns="46002" rIns="91940" bIns="46002"/>
          <a:lstStyle/>
          <a:p>
            <a:r>
              <a:rPr lang="zh-CN" altLang="en-US"/>
              <a:t>单击此处编辑母版标题样式</a:t>
            </a:r>
          </a:p>
        </p:txBody>
      </p:sp>
      <p:sp>
        <p:nvSpPr>
          <p:cNvPr id="3" name="文本占位符 2"/>
          <p:cNvSpPr>
            <a:spLocks noGrp="1"/>
          </p:cNvSpPr>
          <p:nvPr>
            <p:ph type="body" idx="1"/>
          </p:nvPr>
        </p:nvSpPr>
        <p:spPr>
          <a:xfrm>
            <a:off x="1186841" y="1778535"/>
            <a:ext cx="4873667" cy="823940"/>
          </a:xfrm>
          <a:prstGeom prst="rect">
            <a:avLst/>
          </a:prstGeom>
        </p:spPr>
        <p:txBody>
          <a:bodyPr lIns="91940" tIns="46002" rIns="91940" bIns="46002" anchor="ctr" anchorCtr="0"/>
          <a:lstStyle>
            <a:lvl1pPr marL="0" indent="0">
              <a:buNone/>
              <a:defRPr sz="2800"/>
            </a:lvl1pPr>
            <a:lvl2pPr marL="451991" indent="0">
              <a:buNone/>
              <a:defRPr sz="2400"/>
            </a:lvl2pPr>
            <a:lvl3pPr marL="904019" indent="0">
              <a:buNone/>
              <a:defRPr sz="2000"/>
            </a:lvl3pPr>
            <a:lvl4pPr marL="1356025" indent="0">
              <a:buNone/>
              <a:defRPr sz="1700"/>
            </a:lvl4pPr>
            <a:lvl5pPr marL="1807560" indent="0">
              <a:buNone/>
              <a:defRPr sz="1700"/>
            </a:lvl5pPr>
            <a:lvl6pPr marL="2259586" indent="0">
              <a:buNone/>
              <a:defRPr sz="1700"/>
            </a:lvl6pPr>
            <a:lvl7pPr marL="2711575" indent="0">
              <a:buNone/>
              <a:defRPr sz="1700"/>
            </a:lvl7pPr>
            <a:lvl8pPr marL="3163588" indent="0">
              <a:buNone/>
              <a:defRPr sz="1700"/>
            </a:lvl8pPr>
            <a:lvl9pPr marL="3615594" indent="0">
              <a:buNone/>
              <a:defRPr sz="1700"/>
            </a:lvl9pPr>
          </a:lstStyle>
          <a:p>
            <a:pPr lvl="0"/>
            <a:r>
              <a:rPr lang="zh-CN" altLang="en-US"/>
              <a:t>单击此处编辑母版文本样式</a:t>
            </a:r>
          </a:p>
        </p:txBody>
      </p:sp>
      <p:sp>
        <p:nvSpPr>
          <p:cNvPr id="4" name="内容占位符 3"/>
          <p:cNvSpPr>
            <a:spLocks noGrp="1"/>
          </p:cNvSpPr>
          <p:nvPr>
            <p:ph sz="half" idx="2"/>
          </p:nvPr>
        </p:nvSpPr>
        <p:spPr>
          <a:xfrm>
            <a:off x="1186841" y="2665709"/>
            <a:ext cx="4873667" cy="3524401"/>
          </a:xfrm>
          <a:prstGeom prst="rect">
            <a:avLst/>
          </a:prstGeo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88" y="1778535"/>
            <a:ext cx="4897669" cy="823940"/>
          </a:xfrm>
          <a:prstGeom prst="rect">
            <a:avLst/>
          </a:prstGeom>
        </p:spPr>
        <p:txBody>
          <a:bodyPr lIns="91940" tIns="46002" rIns="91940" bIns="46002" anchor="ctr" anchorCtr="0"/>
          <a:lstStyle>
            <a:lvl1pPr marL="0" indent="0">
              <a:buNone/>
              <a:defRPr sz="2800"/>
            </a:lvl1pPr>
            <a:lvl2pPr marL="451991" indent="0">
              <a:buNone/>
              <a:defRPr sz="2400"/>
            </a:lvl2pPr>
            <a:lvl3pPr marL="904019" indent="0">
              <a:buNone/>
              <a:defRPr sz="2000"/>
            </a:lvl3pPr>
            <a:lvl4pPr marL="1356025" indent="0">
              <a:buNone/>
              <a:defRPr sz="1700"/>
            </a:lvl4pPr>
            <a:lvl5pPr marL="1807560" indent="0">
              <a:buNone/>
              <a:defRPr sz="1700"/>
            </a:lvl5pPr>
            <a:lvl6pPr marL="2259586" indent="0">
              <a:buNone/>
              <a:defRPr sz="1700"/>
            </a:lvl6pPr>
            <a:lvl7pPr marL="2711575" indent="0">
              <a:buNone/>
              <a:defRPr sz="1700"/>
            </a:lvl7pPr>
            <a:lvl8pPr marL="3163588" indent="0">
              <a:buNone/>
              <a:defRPr sz="1700"/>
            </a:lvl8pPr>
            <a:lvl9pPr marL="3615594" indent="0">
              <a:buNone/>
              <a:defRPr sz="1700"/>
            </a:lvl9pPr>
          </a:lstStyle>
          <a:p>
            <a:pPr lvl="0"/>
            <a:r>
              <a:rPr lang="zh-CN" altLang="en-US"/>
              <a:t>单击此处编辑母版文本样式</a:t>
            </a:r>
          </a:p>
        </p:txBody>
      </p:sp>
      <p:sp>
        <p:nvSpPr>
          <p:cNvPr id="6" name="内容占位符 5"/>
          <p:cNvSpPr>
            <a:spLocks noGrp="1"/>
          </p:cNvSpPr>
          <p:nvPr>
            <p:ph sz="quarter" idx="4"/>
          </p:nvPr>
        </p:nvSpPr>
        <p:spPr>
          <a:xfrm>
            <a:off x="6257088" y="2665709"/>
            <a:ext cx="4897669" cy="3524401"/>
          </a:xfrm>
          <a:prstGeom prst="rect">
            <a:avLst/>
          </a:prstGeom>
        </p:spPr>
        <p:txBody>
          <a:bodyPr lIns="91940" tIns="46002" rIns="91940" bIns="460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60223077"/>
      </p:ext>
    </p:extLst>
  </p:cSld>
  <p:clrMapOvr>
    <a:masterClrMapping/>
  </p:clrMapOvr>
  <p:transition advClick="0" advTm="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346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22" y="4406979"/>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222" y="2906732"/>
            <a:ext cx="10363199" cy="1500187"/>
          </a:xfrm>
        </p:spPr>
        <p:txBody>
          <a:bodyPr anchor="b"/>
          <a:lstStyle>
            <a:lvl1pPr marL="0" indent="0">
              <a:buNone/>
              <a:defRPr sz="2800">
                <a:solidFill>
                  <a:schemeClr val="tx1">
                    <a:tint val="75000"/>
                  </a:schemeClr>
                </a:solidFill>
              </a:defRPr>
            </a:lvl1pPr>
            <a:lvl2pPr marL="644159" indent="0">
              <a:buNone/>
              <a:defRPr sz="2500">
                <a:solidFill>
                  <a:schemeClr val="tx1">
                    <a:tint val="75000"/>
                  </a:schemeClr>
                </a:solidFill>
              </a:defRPr>
            </a:lvl2pPr>
            <a:lvl3pPr marL="1288336" indent="0">
              <a:buNone/>
              <a:defRPr sz="2300">
                <a:solidFill>
                  <a:schemeClr val="tx1">
                    <a:tint val="75000"/>
                  </a:schemeClr>
                </a:solidFill>
              </a:defRPr>
            </a:lvl3pPr>
            <a:lvl4pPr marL="1932501" indent="0">
              <a:buNone/>
              <a:defRPr sz="2000">
                <a:solidFill>
                  <a:schemeClr val="tx1">
                    <a:tint val="75000"/>
                  </a:schemeClr>
                </a:solidFill>
              </a:defRPr>
            </a:lvl4pPr>
            <a:lvl5pPr marL="2576678" indent="0">
              <a:buNone/>
              <a:defRPr sz="2000">
                <a:solidFill>
                  <a:schemeClr val="tx1">
                    <a:tint val="75000"/>
                  </a:schemeClr>
                </a:solidFill>
              </a:defRPr>
            </a:lvl5pPr>
            <a:lvl6pPr marL="3220829" indent="0">
              <a:buNone/>
              <a:defRPr sz="2000">
                <a:solidFill>
                  <a:schemeClr val="tx1">
                    <a:tint val="75000"/>
                  </a:schemeClr>
                </a:solidFill>
              </a:defRPr>
            </a:lvl6pPr>
            <a:lvl7pPr marL="3865007" indent="0">
              <a:buNone/>
              <a:defRPr sz="2000">
                <a:solidFill>
                  <a:schemeClr val="tx1">
                    <a:tint val="75000"/>
                  </a:schemeClr>
                </a:solidFill>
              </a:defRPr>
            </a:lvl7pPr>
            <a:lvl8pPr marL="4509168" indent="0">
              <a:buNone/>
              <a:defRPr sz="2000">
                <a:solidFill>
                  <a:schemeClr val="tx1">
                    <a:tint val="75000"/>
                  </a:schemeClr>
                </a:solidFill>
              </a:defRPr>
            </a:lvl8pPr>
            <a:lvl9pPr marL="515334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39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31" y="160022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55" y="1600225"/>
            <a:ext cx="5384799"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150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30" y="1535117"/>
            <a:ext cx="5386919" cy="639763"/>
          </a:xfrm>
        </p:spPr>
        <p:txBody>
          <a:bodyPr anchor="b"/>
          <a:lstStyle>
            <a:lvl1pPr marL="0" indent="0">
              <a:buNone/>
              <a:defRPr sz="3300" b="1"/>
            </a:lvl1pPr>
            <a:lvl2pPr marL="644159" indent="0">
              <a:buNone/>
              <a:defRPr sz="2800" b="1"/>
            </a:lvl2pPr>
            <a:lvl3pPr marL="1288336" indent="0">
              <a:buNone/>
              <a:defRPr sz="2500" b="1"/>
            </a:lvl3pPr>
            <a:lvl4pPr marL="1932501" indent="0">
              <a:buNone/>
              <a:defRPr sz="2300" b="1"/>
            </a:lvl4pPr>
            <a:lvl5pPr marL="2576678" indent="0">
              <a:buNone/>
              <a:defRPr sz="2300" b="1"/>
            </a:lvl5pPr>
            <a:lvl6pPr marL="3220829" indent="0">
              <a:buNone/>
              <a:defRPr sz="2300" b="1"/>
            </a:lvl6pPr>
            <a:lvl7pPr marL="3865007" indent="0">
              <a:buNone/>
              <a:defRPr sz="2300" b="1"/>
            </a:lvl7pPr>
            <a:lvl8pPr marL="4509168" indent="0">
              <a:buNone/>
              <a:defRPr sz="2300" b="1"/>
            </a:lvl8pPr>
            <a:lvl9pPr marL="5153342"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30"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6" y="1535117"/>
            <a:ext cx="5389033" cy="639763"/>
          </a:xfrm>
        </p:spPr>
        <p:txBody>
          <a:bodyPr anchor="b"/>
          <a:lstStyle>
            <a:lvl1pPr marL="0" indent="0">
              <a:buNone/>
              <a:defRPr sz="3300" b="1"/>
            </a:lvl1pPr>
            <a:lvl2pPr marL="644159" indent="0">
              <a:buNone/>
              <a:defRPr sz="2800" b="1"/>
            </a:lvl2pPr>
            <a:lvl3pPr marL="1288336" indent="0">
              <a:buNone/>
              <a:defRPr sz="2500" b="1"/>
            </a:lvl3pPr>
            <a:lvl4pPr marL="1932501" indent="0">
              <a:buNone/>
              <a:defRPr sz="2300" b="1"/>
            </a:lvl4pPr>
            <a:lvl5pPr marL="2576678" indent="0">
              <a:buNone/>
              <a:defRPr sz="2300" b="1"/>
            </a:lvl5pPr>
            <a:lvl6pPr marL="3220829" indent="0">
              <a:buNone/>
              <a:defRPr sz="2300" b="1"/>
            </a:lvl6pPr>
            <a:lvl7pPr marL="3865007" indent="0">
              <a:buNone/>
              <a:defRPr sz="2300" b="1"/>
            </a:lvl7pPr>
            <a:lvl8pPr marL="4509168" indent="0">
              <a:buNone/>
              <a:defRPr sz="2300" b="1"/>
            </a:lvl8pPr>
            <a:lvl9pPr marL="515334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466"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0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96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11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1" y="273197"/>
            <a:ext cx="4011084"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01" y="273201"/>
            <a:ext cx="6815667"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31" y="1435192"/>
            <a:ext cx="4011084" cy="4691063"/>
          </a:xfrm>
        </p:spPr>
        <p:txBody>
          <a:bodyPr/>
          <a:lstStyle>
            <a:lvl1pPr marL="0" indent="0">
              <a:buNone/>
              <a:defRPr sz="2000"/>
            </a:lvl1pPr>
            <a:lvl2pPr marL="644159" indent="0">
              <a:buNone/>
              <a:defRPr sz="1700"/>
            </a:lvl2pPr>
            <a:lvl3pPr marL="1288336" indent="0">
              <a:buNone/>
              <a:defRPr sz="1300"/>
            </a:lvl3pPr>
            <a:lvl4pPr marL="1932501" indent="0">
              <a:buNone/>
              <a:defRPr sz="1200"/>
            </a:lvl4pPr>
            <a:lvl5pPr marL="2576678" indent="0">
              <a:buNone/>
              <a:defRPr sz="1200"/>
            </a:lvl5pPr>
            <a:lvl6pPr marL="3220829" indent="0">
              <a:buNone/>
              <a:defRPr sz="1200"/>
            </a:lvl6pPr>
            <a:lvl7pPr marL="3865007" indent="0">
              <a:buNone/>
              <a:defRPr sz="1200"/>
            </a:lvl7pPr>
            <a:lvl8pPr marL="4509168" indent="0">
              <a:buNone/>
              <a:defRPr sz="1200"/>
            </a:lvl8pPr>
            <a:lvl9pPr marL="515334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63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29"/>
            <a:ext cx="7315200"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4159" indent="0">
              <a:buNone/>
              <a:defRPr sz="3900"/>
            </a:lvl2pPr>
            <a:lvl3pPr marL="1288336" indent="0">
              <a:buNone/>
              <a:defRPr sz="3300"/>
            </a:lvl3pPr>
            <a:lvl4pPr marL="1932501" indent="0">
              <a:buNone/>
              <a:defRPr sz="2800"/>
            </a:lvl4pPr>
            <a:lvl5pPr marL="2576678" indent="0">
              <a:buNone/>
              <a:defRPr sz="2800"/>
            </a:lvl5pPr>
            <a:lvl6pPr marL="3220829" indent="0">
              <a:buNone/>
              <a:defRPr sz="2800"/>
            </a:lvl6pPr>
            <a:lvl7pPr marL="3865007" indent="0">
              <a:buNone/>
              <a:defRPr sz="2800"/>
            </a:lvl7pPr>
            <a:lvl8pPr marL="4509168" indent="0">
              <a:buNone/>
              <a:defRPr sz="2800"/>
            </a:lvl8pPr>
            <a:lvl9pPr marL="5153342" indent="0">
              <a:buNone/>
              <a:defRPr sz="2800"/>
            </a:lvl9pPr>
          </a:lstStyle>
          <a:p>
            <a:endParaRPr lang="en-US"/>
          </a:p>
        </p:txBody>
      </p:sp>
      <p:sp>
        <p:nvSpPr>
          <p:cNvPr id="4" name="Text Placeholder 3"/>
          <p:cNvSpPr>
            <a:spLocks noGrp="1"/>
          </p:cNvSpPr>
          <p:nvPr>
            <p:ph type="body" sz="half" idx="2"/>
          </p:nvPr>
        </p:nvSpPr>
        <p:spPr>
          <a:xfrm>
            <a:off x="2389720" y="5367493"/>
            <a:ext cx="7315200" cy="804861"/>
          </a:xfrm>
        </p:spPr>
        <p:txBody>
          <a:bodyPr/>
          <a:lstStyle>
            <a:lvl1pPr marL="0" indent="0">
              <a:buNone/>
              <a:defRPr sz="2000"/>
            </a:lvl1pPr>
            <a:lvl2pPr marL="644159" indent="0">
              <a:buNone/>
              <a:defRPr sz="1700"/>
            </a:lvl2pPr>
            <a:lvl3pPr marL="1288336" indent="0">
              <a:buNone/>
              <a:defRPr sz="1300"/>
            </a:lvl3pPr>
            <a:lvl4pPr marL="1932501" indent="0">
              <a:buNone/>
              <a:defRPr sz="1200"/>
            </a:lvl4pPr>
            <a:lvl5pPr marL="2576678" indent="0">
              <a:buNone/>
              <a:defRPr sz="1200"/>
            </a:lvl5pPr>
            <a:lvl6pPr marL="3220829" indent="0">
              <a:buNone/>
              <a:defRPr sz="1200"/>
            </a:lvl6pPr>
            <a:lvl7pPr marL="3865007" indent="0">
              <a:buNone/>
              <a:defRPr sz="1200"/>
            </a:lvl7pPr>
            <a:lvl8pPr marL="4509168" indent="0">
              <a:buNone/>
              <a:defRPr sz="1200"/>
            </a:lvl8pPr>
            <a:lvl9pPr marL="515334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805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121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58" y="274785"/>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8" y="27478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6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69" y="199097"/>
            <a:ext cx="5980067" cy="827235"/>
          </a:xfrm>
          <a:prstGeom prst="rect">
            <a:avLst/>
          </a:prstGeom>
        </p:spPr>
        <p:txBody>
          <a:bodyPr lIns="91940" tIns="46002" rIns="91940" bIns="46002"/>
          <a:lstStyle/>
          <a:p>
            <a:r>
              <a:rPr lang="zh-CN" altLang="en-US"/>
              <a:t>单击此处编辑母版标题样式</a:t>
            </a:r>
          </a:p>
        </p:txBody>
      </p:sp>
    </p:spTree>
    <p:extLst>
      <p:ext uri="{BB962C8B-B14F-4D97-AF65-F5344CB8AC3E}">
        <p14:creationId xmlns:p14="http://schemas.microsoft.com/office/powerpoint/2010/main" val="3042323968"/>
      </p:ext>
    </p:extLst>
  </p:cSld>
  <p:clrMapOvr>
    <a:masterClrMapping/>
  </p:clrMapOvr>
  <p:transition advClick="0" advTm="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9"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5" y="3602139"/>
            <a:ext cx="9144000" cy="1655763"/>
          </a:xfrm>
        </p:spPr>
        <p:txBody>
          <a:bodyPr/>
          <a:lstStyle>
            <a:lvl1pPr marL="0" indent="0" algn="ctr">
              <a:buNone/>
              <a:defRPr sz="2400"/>
            </a:lvl1pPr>
            <a:lvl2pPr marL="457181" indent="0" algn="ctr">
              <a:buNone/>
              <a:defRPr sz="2000"/>
            </a:lvl2pPr>
            <a:lvl3pPr marL="914361" indent="0" algn="ctr">
              <a:buNone/>
              <a:defRPr sz="1900"/>
            </a:lvl3pPr>
            <a:lvl4pPr marL="1371543" indent="0" algn="ctr">
              <a:buNone/>
              <a:defRPr sz="1600"/>
            </a:lvl4pPr>
            <a:lvl5pPr marL="1828724" indent="0" algn="ctr">
              <a:buNone/>
              <a:defRPr sz="1600"/>
            </a:lvl5pPr>
            <a:lvl6pPr marL="2285905" indent="0" algn="ctr">
              <a:buNone/>
              <a:defRPr sz="1600"/>
            </a:lvl6pPr>
            <a:lvl7pPr marL="2743085" indent="0" algn="ctr">
              <a:buNone/>
              <a:defRPr sz="1600"/>
            </a:lvl7pPr>
            <a:lvl8pPr marL="3200267" indent="0" algn="ctr">
              <a:buNone/>
              <a:defRPr sz="1600"/>
            </a:lvl8pPr>
            <a:lvl9pPr marL="365744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269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93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68" y="1710003"/>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68" y="4589727"/>
            <a:ext cx="10515600" cy="1500187"/>
          </a:xfrm>
        </p:spPr>
        <p:txBody>
          <a:bodyPr/>
          <a:lstStyle>
            <a:lvl1pPr marL="0" indent="0">
              <a:buNone/>
              <a:defRPr sz="2400">
                <a:solidFill>
                  <a:schemeClr val="tx1"/>
                </a:solidFill>
              </a:defRPr>
            </a:lvl1pPr>
            <a:lvl2pPr marL="457181" indent="0">
              <a:buNone/>
              <a:defRPr sz="2000">
                <a:solidFill>
                  <a:schemeClr val="tx1">
                    <a:tint val="75000"/>
                  </a:schemeClr>
                </a:solidFill>
              </a:defRPr>
            </a:lvl2pPr>
            <a:lvl3pPr marL="914361" indent="0">
              <a:buNone/>
              <a:defRPr sz="1900">
                <a:solidFill>
                  <a:schemeClr val="tx1">
                    <a:tint val="75000"/>
                  </a:schemeClr>
                </a:solidFill>
              </a:defRPr>
            </a:lvl3pPr>
            <a:lvl4pPr marL="1371543" indent="0">
              <a:buNone/>
              <a:defRPr sz="1600">
                <a:solidFill>
                  <a:schemeClr val="tx1">
                    <a:tint val="75000"/>
                  </a:schemeClr>
                </a:solidFill>
              </a:defRPr>
            </a:lvl4pPr>
            <a:lvl5pPr marL="1828724" indent="0">
              <a:buNone/>
              <a:defRPr sz="1600">
                <a:solidFill>
                  <a:schemeClr val="tx1">
                    <a:tint val="75000"/>
                  </a:schemeClr>
                </a:solidFill>
              </a:defRPr>
            </a:lvl5pPr>
            <a:lvl6pPr marL="2285905" indent="0">
              <a:buNone/>
              <a:defRPr sz="1600">
                <a:solidFill>
                  <a:schemeClr val="tx1">
                    <a:tint val="75000"/>
                  </a:schemeClr>
                </a:solidFill>
              </a:defRPr>
            </a:lvl6pPr>
            <a:lvl7pPr marL="2743085" indent="0">
              <a:buNone/>
              <a:defRPr sz="1600">
                <a:solidFill>
                  <a:schemeClr val="tx1">
                    <a:tint val="75000"/>
                  </a:schemeClr>
                </a:solidFill>
              </a:defRPr>
            </a:lvl7pPr>
            <a:lvl8pPr marL="3200267" indent="0">
              <a:buNone/>
              <a:defRPr sz="1600">
                <a:solidFill>
                  <a:schemeClr val="tx1">
                    <a:tint val="75000"/>
                  </a:schemeClr>
                </a:solidFill>
              </a:defRPr>
            </a:lvl8pPr>
            <a:lvl9pPr marL="365744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04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88"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8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523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73" y="1681163"/>
            <a:ext cx="5157787" cy="823912"/>
          </a:xfrm>
        </p:spPr>
        <p:txBody>
          <a:bodyPr anchor="b"/>
          <a:lstStyle>
            <a:lvl1pPr marL="0" indent="0">
              <a:buNone/>
              <a:defRPr sz="2400" b="1"/>
            </a:lvl1pPr>
            <a:lvl2pPr marL="457181" indent="0">
              <a:buNone/>
              <a:defRPr sz="2000" b="1"/>
            </a:lvl2pPr>
            <a:lvl3pPr marL="914361" indent="0">
              <a:buNone/>
              <a:defRPr sz="1900" b="1"/>
            </a:lvl3pPr>
            <a:lvl4pPr marL="1371543" indent="0">
              <a:buNone/>
              <a:defRPr sz="1600" b="1"/>
            </a:lvl4pPr>
            <a:lvl5pPr marL="1828724" indent="0">
              <a:buNone/>
              <a:defRPr sz="1600" b="1"/>
            </a:lvl5pPr>
            <a:lvl6pPr marL="2285905" indent="0">
              <a:buNone/>
              <a:defRPr sz="1600" b="1"/>
            </a:lvl6pPr>
            <a:lvl7pPr marL="2743085" indent="0">
              <a:buNone/>
              <a:defRPr sz="1600" b="1"/>
            </a:lvl7pPr>
            <a:lvl8pPr marL="3200267" indent="0">
              <a:buNone/>
              <a:defRPr sz="1600" b="1"/>
            </a:lvl8pPr>
            <a:lvl9pPr marL="3657448" indent="0">
              <a:buNone/>
              <a:defRPr sz="1600" b="1"/>
            </a:lvl9pPr>
          </a:lstStyle>
          <a:p>
            <a:pPr lvl="0"/>
            <a:r>
              <a:rPr lang="en-US"/>
              <a:t>Edit Master text styles</a:t>
            </a:r>
          </a:p>
        </p:txBody>
      </p:sp>
      <p:sp>
        <p:nvSpPr>
          <p:cNvPr id="4" name="Content Placeholder 3"/>
          <p:cNvSpPr>
            <a:spLocks noGrp="1"/>
          </p:cNvSpPr>
          <p:nvPr>
            <p:ph sz="half" idx="2"/>
          </p:nvPr>
        </p:nvSpPr>
        <p:spPr>
          <a:xfrm>
            <a:off x="83987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73" y="1681163"/>
            <a:ext cx="5183187" cy="823912"/>
          </a:xfrm>
        </p:spPr>
        <p:txBody>
          <a:bodyPr anchor="b"/>
          <a:lstStyle>
            <a:lvl1pPr marL="0" indent="0">
              <a:buNone/>
              <a:defRPr sz="2400" b="1"/>
            </a:lvl1pPr>
            <a:lvl2pPr marL="457181" indent="0">
              <a:buNone/>
              <a:defRPr sz="2000" b="1"/>
            </a:lvl2pPr>
            <a:lvl3pPr marL="914361" indent="0">
              <a:buNone/>
              <a:defRPr sz="1900" b="1"/>
            </a:lvl3pPr>
            <a:lvl4pPr marL="1371543" indent="0">
              <a:buNone/>
              <a:defRPr sz="1600" b="1"/>
            </a:lvl4pPr>
            <a:lvl5pPr marL="1828724" indent="0">
              <a:buNone/>
              <a:defRPr sz="1600" b="1"/>
            </a:lvl5pPr>
            <a:lvl6pPr marL="2285905" indent="0">
              <a:buNone/>
              <a:defRPr sz="1600" b="1"/>
            </a:lvl6pPr>
            <a:lvl7pPr marL="2743085" indent="0">
              <a:buNone/>
              <a:defRPr sz="1600" b="1"/>
            </a:lvl7pPr>
            <a:lvl8pPr marL="3200267" indent="0">
              <a:buNone/>
              <a:defRPr sz="1600" b="1"/>
            </a:lvl8pPr>
            <a:lvl9pPr marL="3657448" indent="0">
              <a:buNone/>
              <a:defRPr sz="1600" b="1"/>
            </a:lvl9pPr>
          </a:lstStyle>
          <a:p>
            <a:pPr lvl="0"/>
            <a:r>
              <a:rPr lang="en-US"/>
              <a:t>Edit Master text styles</a:t>
            </a:r>
          </a:p>
        </p:txBody>
      </p:sp>
      <p:sp>
        <p:nvSpPr>
          <p:cNvPr id="6" name="Content Placeholder 5"/>
          <p:cNvSpPr>
            <a:spLocks noGrp="1"/>
          </p:cNvSpPr>
          <p:nvPr>
            <p:ph sz="quarter" idx="4"/>
          </p:nvPr>
        </p:nvSpPr>
        <p:spPr>
          <a:xfrm>
            <a:off x="6172273"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901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201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08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6"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298" y="987691"/>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96" y="2057401"/>
            <a:ext cx="3932237" cy="3811588"/>
          </a:xfrm>
        </p:spPr>
        <p:txBody>
          <a:bodyPr/>
          <a:lstStyle>
            <a:lvl1pPr marL="0" indent="0">
              <a:buNone/>
              <a:defRPr sz="1600"/>
            </a:lvl1pPr>
            <a:lvl2pPr marL="457181" indent="0">
              <a:buNone/>
              <a:defRPr sz="1500"/>
            </a:lvl2pPr>
            <a:lvl3pPr marL="914361" indent="0">
              <a:buNone/>
              <a:defRPr sz="1200"/>
            </a:lvl3pPr>
            <a:lvl4pPr marL="1371543" indent="0">
              <a:buNone/>
              <a:defRPr sz="1100"/>
            </a:lvl4pPr>
            <a:lvl5pPr marL="1828724" indent="0">
              <a:buNone/>
              <a:defRPr sz="1100"/>
            </a:lvl5pPr>
            <a:lvl6pPr marL="2285905" indent="0">
              <a:buNone/>
              <a:defRPr sz="1100"/>
            </a:lvl6pPr>
            <a:lvl7pPr marL="2743085" indent="0">
              <a:buNone/>
              <a:defRPr sz="1100"/>
            </a:lvl7pPr>
            <a:lvl8pPr marL="3200267" indent="0">
              <a:buNone/>
              <a:defRPr sz="1100"/>
            </a:lvl8pPr>
            <a:lvl9pPr marL="3657448"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226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6"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298" y="987691"/>
            <a:ext cx="6172201" cy="4873625"/>
          </a:xfrm>
        </p:spPr>
        <p:txBody>
          <a:bodyPr anchor="t"/>
          <a:lstStyle>
            <a:lvl1pPr marL="0" indent="0">
              <a:buNone/>
              <a:defRPr sz="3200"/>
            </a:lvl1pPr>
            <a:lvl2pPr marL="457181" indent="0">
              <a:buNone/>
              <a:defRPr sz="2800"/>
            </a:lvl2pPr>
            <a:lvl3pPr marL="914361" indent="0">
              <a:buNone/>
              <a:defRPr sz="2400"/>
            </a:lvl3pPr>
            <a:lvl4pPr marL="1371543" indent="0">
              <a:buNone/>
              <a:defRPr sz="2000"/>
            </a:lvl4pPr>
            <a:lvl5pPr marL="1828724" indent="0">
              <a:buNone/>
              <a:defRPr sz="2000"/>
            </a:lvl5pPr>
            <a:lvl6pPr marL="2285905" indent="0">
              <a:buNone/>
              <a:defRPr sz="2000"/>
            </a:lvl6pPr>
            <a:lvl7pPr marL="2743085" indent="0">
              <a:buNone/>
              <a:defRPr sz="2000"/>
            </a:lvl7pPr>
            <a:lvl8pPr marL="3200267" indent="0">
              <a:buNone/>
              <a:defRPr sz="2000"/>
            </a:lvl8pPr>
            <a:lvl9pPr marL="365744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96" y="2057401"/>
            <a:ext cx="3932237" cy="3811588"/>
          </a:xfrm>
        </p:spPr>
        <p:txBody>
          <a:bodyPr/>
          <a:lstStyle>
            <a:lvl1pPr marL="0" indent="0">
              <a:buNone/>
              <a:defRPr sz="1600"/>
            </a:lvl1pPr>
            <a:lvl2pPr marL="457181" indent="0">
              <a:buNone/>
              <a:defRPr sz="1500"/>
            </a:lvl2pPr>
            <a:lvl3pPr marL="914361" indent="0">
              <a:buNone/>
              <a:defRPr sz="1200"/>
            </a:lvl3pPr>
            <a:lvl4pPr marL="1371543" indent="0">
              <a:buNone/>
              <a:defRPr sz="1100"/>
            </a:lvl4pPr>
            <a:lvl5pPr marL="1828724" indent="0">
              <a:buNone/>
              <a:defRPr sz="1100"/>
            </a:lvl5pPr>
            <a:lvl6pPr marL="2285905" indent="0">
              <a:buNone/>
              <a:defRPr sz="1100"/>
            </a:lvl6pPr>
            <a:lvl7pPr marL="2743085" indent="0">
              <a:buNone/>
              <a:defRPr sz="1100"/>
            </a:lvl7pPr>
            <a:lvl8pPr marL="3200267" indent="0">
              <a:buNone/>
              <a:defRPr sz="1100"/>
            </a:lvl8pPr>
            <a:lvl9pPr marL="3657448"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10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96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763845"/>
      </p:ext>
    </p:extLst>
  </p:cSld>
  <p:clrMapOvr>
    <a:masterClrMapping/>
  </p:clrMapOvr>
  <p:transition advClick="0" advTm="0">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53" y="365228"/>
            <a:ext cx="2628899"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4" y="365228"/>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14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869" y="1619148"/>
            <a:ext cx="7874939" cy="1116999"/>
          </a:xfrm>
        </p:spPr>
        <p:txBody>
          <a:bodyPr/>
          <a:lstStyle/>
          <a:p>
            <a:r>
              <a:rPr lang="en-US"/>
              <a:t>Click to edit Master title style</a:t>
            </a:r>
          </a:p>
        </p:txBody>
      </p:sp>
      <p:sp>
        <p:nvSpPr>
          <p:cNvPr id="3" name="Subtitle 2"/>
          <p:cNvSpPr>
            <a:spLocks noGrp="1"/>
          </p:cNvSpPr>
          <p:nvPr>
            <p:ph type="subTitle" idx="1"/>
          </p:nvPr>
        </p:nvSpPr>
        <p:spPr>
          <a:xfrm>
            <a:off x="1389713" y="2952950"/>
            <a:ext cx="6485243" cy="1331713"/>
          </a:xfrm>
        </p:spPr>
        <p:txBody>
          <a:bodyPr/>
          <a:lstStyle>
            <a:lvl1pPr marL="0" indent="0" algn="ctr">
              <a:buNone/>
              <a:defRPr>
                <a:solidFill>
                  <a:schemeClr val="tx1">
                    <a:tint val="75000"/>
                  </a:schemeClr>
                </a:solidFill>
              </a:defRPr>
            </a:lvl1pPr>
            <a:lvl2pPr marL="454065" indent="0" algn="ctr">
              <a:buNone/>
              <a:defRPr>
                <a:solidFill>
                  <a:schemeClr val="tx1">
                    <a:tint val="75000"/>
                  </a:schemeClr>
                </a:solidFill>
              </a:defRPr>
            </a:lvl2pPr>
            <a:lvl3pPr marL="908082" indent="0" algn="ctr">
              <a:buNone/>
              <a:defRPr>
                <a:solidFill>
                  <a:schemeClr val="tx1">
                    <a:tint val="75000"/>
                  </a:schemeClr>
                </a:solidFill>
              </a:defRPr>
            </a:lvl3pPr>
            <a:lvl4pPr marL="1362114" indent="0" algn="ctr">
              <a:buNone/>
              <a:defRPr>
                <a:solidFill>
                  <a:schemeClr val="tx1">
                    <a:tint val="75000"/>
                  </a:schemeClr>
                </a:solidFill>
              </a:defRPr>
            </a:lvl4pPr>
            <a:lvl5pPr marL="1816153" indent="0" algn="ctr">
              <a:buNone/>
              <a:defRPr>
                <a:solidFill>
                  <a:schemeClr val="tx1">
                    <a:tint val="75000"/>
                  </a:schemeClr>
                </a:solidFill>
              </a:defRPr>
            </a:lvl5pPr>
            <a:lvl6pPr marL="2270196" indent="0" algn="ctr">
              <a:buNone/>
              <a:defRPr>
                <a:solidFill>
                  <a:schemeClr val="tx1">
                    <a:tint val="75000"/>
                  </a:schemeClr>
                </a:solidFill>
              </a:defRPr>
            </a:lvl6pPr>
            <a:lvl7pPr marL="2724221" indent="0" algn="ctr">
              <a:buNone/>
              <a:defRPr>
                <a:solidFill>
                  <a:schemeClr val="tx1">
                    <a:tint val="75000"/>
                  </a:schemeClr>
                </a:solidFill>
              </a:defRPr>
            </a:lvl7pPr>
            <a:lvl8pPr marL="3178257" indent="0" algn="ctr">
              <a:buNone/>
              <a:defRPr>
                <a:solidFill>
                  <a:schemeClr val="tx1">
                    <a:tint val="75000"/>
                  </a:schemeClr>
                </a:solidFill>
              </a:defRPr>
            </a:lvl8pPr>
            <a:lvl9pPr marL="36322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94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872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61" y="3348586"/>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61" y="2208757"/>
            <a:ext cx="7874939" cy="1139917"/>
          </a:xfrm>
        </p:spPr>
        <p:txBody>
          <a:bodyPr anchor="b"/>
          <a:lstStyle>
            <a:lvl1pPr marL="0" indent="0">
              <a:buNone/>
              <a:defRPr sz="2000">
                <a:solidFill>
                  <a:schemeClr val="tx1">
                    <a:tint val="75000"/>
                  </a:schemeClr>
                </a:solidFill>
              </a:defRPr>
            </a:lvl1pPr>
            <a:lvl2pPr marL="454065" indent="0">
              <a:buNone/>
              <a:defRPr sz="1900">
                <a:solidFill>
                  <a:schemeClr val="tx1">
                    <a:tint val="75000"/>
                  </a:schemeClr>
                </a:solidFill>
              </a:defRPr>
            </a:lvl2pPr>
            <a:lvl3pPr marL="908082" indent="0">
              <a:buNone/>
              <a:defRPr sz="1600">
                <a:solidFill>
                  <a:schemeClr val="tx1">
                    <a:tint val="75000"/>
                  </a:schemeClr>
                </a:solidFill>
              </a:defRPr>
            </a:lvl3pPr>
            <a:lvl4pPr marL="1362114" indent="0">
              <a:buNone/>
              <a:defRPr sz="1500">
                <a:solidFill>
                  <a:schemeClr val="tx1">
                    <a:tint val="75000"/>
                  </a:schemeClr>
                </a:solidFill>
              </a:defRPr>
            </a:lvl4pPr>
            <a:lvl5pPr marL="1816153" indent="0">
              <a:buNone/>
              <a:defRPr sz="1500">
                <a:solidFill>
                  <a:schemeClr val="tx1">
                    <a:tint val="75000"/>
                  </a:schemeClr>
                </a:solidFill>
              </a:defRPr>
            </a:lvl5pPr>
            <a:lvl6pPr marL="2270196" indent="0">
              <a:buNone/>
              <a:defRPr sz="1500">
                <a:solidFill>
                  <a:schemeClr val="tx1">
                    <a:tint val="75000"/>
                  </a:schemeClr>
                </a:solidFill>
              </a:defRPr>
            </a:lvl6pPr>
            <a:lvl7pPr marL="2724221" indent="0">
              <a:buNone/>
              <a:defRPr sz="1500">
                <a:solidFill>
                  <a:schemeClr val="tx1">
                    <a:tint val="75000"/>
                  </a:schemeClr>
                </a:solidFill>
              </a:defRPr>
            </a:lvl7pPr>
            <a:lvl8pPr marL="3178257" indent="0">
              <a:buNone/>
              <a:defRPr sz="1500">
                <a:solidFill>
                  <a:schemeClr val="tx1">
                    <a:tint val="75000"/>
                  </a:schemeClr>
                </a:solidFill>
              </a:defRPr>
            </a:lvl8pPr>
            <a:lvl9pPr marL="3632291"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36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0"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5674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52" y="1166462"/>
            <a:ext cx="4093488" cy="486124"/>
          </a:xfrm>
        </p:spPr>
        <p:txBody>
          <a:bodyPr anchor="b"/>
          <a:lstStyle>
            <a:lvl1pPr marL="0" indent="0">
              <a:buNone/>
              <a:defRPr sz="2400" b="1"/>
            </a:lvl1pPr>
            <a:lvl2pPr marL="454065" indent="0">
              <a:buNone/>
              <a:defRPr sz="2000" b="1"/>
            </a:lvl2pPr>
            <a:lvl3pPr marL="908082" indent="0">
              <a:buNone/>
              <a:defRPr sz="1900" b="1"/>
            </a:lvl3pPr>
            <a:lvl4pPr marL="1362114" indent="0">
              <a:buNone/>
              <a:defRPr sz="1600" b="1"/>
            </a:lvl4pPr>
            <a:lvl5pPr marL="1816153" indent="0">
              <a:buNone/>
              <a:defRPr sz="1600" b="1"/>
            </a:lvl5pPr>
            <a:lvl6pPr marL="2270196" indent="0">
              <a:buNone/>
              <a:defRPr sz="1600" b="1"/>
            </a:lvl6pPr>
            <a:lvl7pPr marL="2724221" indent="0">
              <a:buNone/>
              <a:defRPr sz="1600" b="1"/>
            </a:lvl7pPr>
            <a:lvl8pPr marL="3178257" indent="0">
              <a:buNone/>
              <a:defRPr sz="1600" b="1"/>
            </a:lvl8pPr>
            <a:lvl9pPr marL="3632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52" y="1652675"/>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57" y="1166462"/>
            <a:ext cx="4095097" cy="486124"/>
          </a:xfrm>
        </p:spPr>
        <p:txBody>
          <a:bodyPr anchor="b"/>
          <a:lstStyle>
            <a:lvl1pPr marL="0" indent="0">
              <a:buNone/>
              <a:defRPr sz="2400" b="1"/>
            </a:lvl1pPr>
            <a:lvl2pPr marL="454065" indent="0">
              <a:buNone/>
              <a:defRPr sz="2000" b="1"/>
            </a:lvl2pPr>
            <a:lvl3pPr marL="908082" indent="0">
              <a:buNone/>
              <a:defRPr sz="1900" b="1"/>
            </a:lvl3pPr>
            <a:lvl4pPr marL="1362114" indent="0">
              <a:buNone/>
              <a:defRPr sz="1600" b="1"/>
            </a:lvl4pPr>
            <a:lvl5pPr marL="1816153" indent="0">
              <a:buNone/>
              <a:defRPr sz="1600" b="1"/>
            </a:lvl5pPr>
            <a:lvl6pPr marL="2270196" indent="0">
              <a:buNone/>
              <a:defRPr sz="1600" b="1"/>
            </a:lvl6pPr>
            <a:lvl7pPr marL="2724221" indent="0">
              <a:buNone/>
              <a:defRPr sz="1600" b="1"/>
            </a:lvl7pPr>
            <a:lvl8pPr marL="3178257" indent="0">
              <a:buNone/>
              <a:defRPr sz="1600" b="1"/>
            </a:lvl8pPr>
            <a:lvl9pPr marL="3632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57" y="1652675"/>
            <a:ext cx="4095097"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809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0575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0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61" y="207477"/>
            <a:ext cx="3048003"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387"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61" y="1090547"/>
            <a:ext cx="3048003" cy="3564504"/>
          </a:xfrm>
        </p:spPr>
        <p:txBody>
          <a:bodyPr/>
          <a:lstStyle>
            <a:lvl1pPr marL="0" indent="0">
              <a:buNone/>
              <a:defRPr sz="1500"/>
            </a:lvl1pPr>
            <a:lvl2pPr marL="454065" indent="0">
              <a:buNone/>
              <a:defRPr sz="1200"/>
            </a:lvl2pPr>
            <a:lvl3pPr marL="908082" indent="0">
              <a:buNone/>
              <a:defRPr sz="1100"/>
            </a:lvl3pPr>
            <a:lvl4pPr marL="1362114" indent="0">
              <a:buNone/>
              <a:defRPr sz="900"/>
            </a:lvl4pPr>
            <a:lvl5pPr marL="1816153" indent="0">
              <a:buNone/>
              <a:defRPr sz="900"/>
            </a:lvl5pPr>
            <a:lvl6pPr marL="2270196" indent="0">
              <a:buNone/>
              <a:defRPr sz="900"/>
            </a:lvl6pPr>
            <a:lvl7pPr marL="2724221" indent="0">
              <a:buNone/>
              <a:defRPr sz="900"/>
            </a:lvl7pPr>
            <a:lvl8pPr marL="3178257" indent="0">
              <a:buNone/>
              <a:defRPr sz="900"/>
            </a:lvl8pPr>
            <a:lvl9pPr marL="3632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9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955" y="3647743"/>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955" y="465634"/>
            <a:ext cx="5558780" cy="3126631"/>
          </a:xfrm>
        </p:spPr>
        <p:txBody>
          <a:bodyPr/>
          <a:lstStyle>
            <a:lvl1pPr marL="0" indent="0">
              <a:buNone/>
              <a:defRPr sz="3200"/>
            </a:lvl1pPr>
            <a:lvl2pPr marL="454065" indent="0">
              <a:buNone/>
              <a:defRPr sz="2800"/>
            </a:lvl2pPr>
            <a:lvl3pPr marL="908082" indent="0">
              <a:buNone/>
              <a:defRPr sz="2400"/>
            </a:lvl3pPr>
            <a:lvl4pPr marL="1362114" indent="0">
              <a:buNone/>
              <a:defRPr sz="2000"/>
            </a:lvl4pPr>
            <a:lvl5pPr marL="1816153" indent="0">
              <a:buNone/>
              <a:defRPr sz="2000"/>
            </a:lvl5pPr>
            <a:lvl6pPr marL="2270196" indent="0">
              <a:buNone/>
              <a:defRPr sz="2000"/>
            </a:lvl6pPr>
            <a:lvl7pPr marL="2724221" indent="0">
              <a:buNone/>
              <a:defRPr sz="2000"/>
            </a:lvl7pPr>
            <a:lvl8pPr marL="3178257" indent="0">
              <a:buNone/>
              <a:defRPr sz="2000"/>
            </a:lvl8pPr>
            <a:lvl9pPr marL="3632291" indent="0">
              <a:buNone/>
              <a:defRPr sz="2000"/>
            </a:lvl9pPr>
          </a:lstStyle>
          <a:p>
            <a:endParaRPr lang="en-US"/>
          </a:p>
        </p:txBody>
      </p:sp>
      <p:sp>
        <p:nvSpPr>
          <p:cNvPr id="4" name="Text Placeholder 3"/>
          <p:cNvSpPr>
            <a:spLocks noGrp="1"/>
          </p:cNvSpPr>
          <p:nvPr>
            <p:ph type="body" sz="half" idx="2"/>
          </p:nvPr>
        </p:nvSpPr>
        <p:spPr>
          <a:xfrm>
            <a:off x="1815955" y="4078716"/>
            <a:ext cx="5558780" cy="611575"/>
          </a:xfrm>
        </p:spPr>
        <p:txBody>
          <a:bodyPr/>
          <a:lstStyle>
            <a:lvl1pPr marL="0" indent="0">
              <a:buNone/>
              <a:defRPr sz="1500"/>
            </a:lvl1pPr>
            <a:lvl2pPr marL="454065" indent="0">
              <a:buNone/>
              <a:defRPr sz="1200"/>
            </a:lvl2pPr>
            <a:lvl3pPr marL="908082" indent="0">
              <a:buNone/>
              <a:defRPr sz="1100"/>
            </a:lvl3pPr>
            <a:lvl4pPr marL="1362114" indent="0">
              <a:buNone/>
              <a:defRPr sz="900"/>
            </a:lvl4pPr>
            <a:lvl5pPr marL="1816153" indent="0">
              <a:buNone/>
              <a:defRPr sz="900"/>
            </a:lvl5pPr>
            <a:lvl6pPr marL="2270196" indent="0">
              <a:buNone/>
              <a:defRPr sz="900"/>
            </a:lvl6pPr>
            <a:lvl7pPr marL="2724221" indent="0">
              <a:buNone/>
              <a:defRPr sz="900"/>
            </a:lvl7pPr>
            <a:lvl8pPr marL="3178257" indent="0">
              <a:buNone/>
              <a:defRPr sz="900"/>
            </a:lvl8pPr>
            <a:lvl9pPr marL="3632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86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14" y="457328"/>
            <a:ext cx="3932311" cy="1600253"/>
          </a:xfrm>
          <a:prstGeom prst="rect">
            <a:avLst/>
          </a:prstGeom>
        </p:spPr>
        <p:txBody>
          <a:bodyPr lIns="91940" tIns="46002" rIns="91940" bIns="46002"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36" y="987507"/>
            <a:ext cx="6172317" cy="4873788"/>
          </a:xfrm>
          <a:prstGeom prst="rect">
            <a:avLst/>
          </a:prstGeom>
        </p:spPr>
        <p:txBody>
          <a:bodyPr lIns="91940" tIns="46002" rIns="91940" bIns="460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014" y="2057475"/>
            <a:ext cx="3932311" cy="3811715"/>
          </a:xfrm>
          <a:prstGeom prst="rect">
            <a:avLst/>
          </a:prstGeom>
        </p:spPr>
        <p:txBody>
          <a:bodyPr lIns="91940" tIns="46002" rIns="91940" bIns="46002"/>
          <a:lstStyle>
            <a:lvl1pPr marL="0" indent="0">
              <a:buNone/>
              <a:defRPr sz="1600"/>
            </a:lvl1pPr>
            <a:lvl2pPr marL="451991" indent="0">
              <a:buNone/>
              <a:defRPr sz="1300"/>
            </a:lvl2pPr>
            <a:lvl3pPr marL="904019" indent="0">
              <a:buNone/>
              <a:defRPr sz="1200"/>
            </a:lvl3pPr>
            <a:lvl4pPr marL="1356025" indent="0">
              <a:buNone/>
              <a:defRPr sz="900"/>
            </a:lvl4pPr>
            <a:lvl5pPr marL="1807560" indent="0">
              <a:buNone/>
              <a:defRPr sz="900"/>
            </a:lvl5pPr>
            <a:lvl6pPr marL="2259586" indent="0">
              <a:buNone/>
              <a:defRPr sz="900"/>
            </a:lvl6pPr>
            <a:lvl7pPr marL="2711575" indent="0">
              <a:buNone/>
              <a:defRPr sz="900"/>
            </a:lvl7pPr>
            <a:lvl8pPr marL="3163588" indent="0">
              <a:buNone/>
              <a:defRPr sz="900"/>
            </a:lvl8pPr>
            <a:lvl9pPr marL="3615594"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29283441"/>
      </p:ext>
    </p:extLst>
  </p:cSld>
  <p:clrMapOvr>
    <a:masterClrMapping/>
  </p:clrMapOvr>
  <p:transition advClick="0" advTm="0">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8601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881" y="208776"/>
            <a:ext cx="2084544"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277" y="208776"/>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89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62C5-90A6-4553-8E46-DD780387A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8C1A1-37A9-49CD-AC20-0C1481C8C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91BE8C-0E34-4597-9CB2-9243ED4641FF}"/>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D49EF0-8E3B-4531-BE48-6CE6668BB1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91ECCB-4BC4-4FE4-804C-0A3767B7DB82}"/>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1753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4A38-C6E0-478C-9F36-56CE013CA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CE5A0-5280-44BD-B430-9C6E838220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C13-9945-43D2-A9F8-FA2936CE04B0}"/>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F19E95-D7BE-4126-8F5A-268D5BE792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E16CE2-C69C-47AD-AB2C-1D871309E509}"/>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13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B289-57C5-48E7-A344-A69DD13AA0B4}"/>
              </a:ext>
            </a:extLst>
          </p:cNvPr>
          <p:cNvSpPr>
            <a:spLocks noGrp="1"/>
          </p:cNvSpPr>
          <p:nvPr>
            <p:ph type="title"/>
          </p:nvPr>
        </p:nvSpPr>
        <p:spPr>
          <a:xfrm>
            <a:off x="831851" y="170977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0765DB-CCE6-440B-83B7-4A5E468F591D}"/>
              </a:ext>
            </a:extLst>
          </p:cNvPr>
          <p:cNvSpPr>
            <a:spLocks noGrp="1"/>
          </p:cNvSpPr>
          <p:nvPr>
            <p:ph type="body" idx="1"/>
          </p:nvPr>
        </p:nvSpPr>
        <p:spPr>
          <a:xfrm>
            <a:off x="831851"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EE6B99-62EF-469E-8011-1F3AEF371E4E}"/>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7A7C39-5CA0-4961-BA4C-A94E67D8AD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9195C3F-51CE-49DF-8439-C6E6CF5B4BDF}"/>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199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37AC-5DE4-4999-B9B0-25A67A6581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2D64B-FE02-454B-8619-68A6982C6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A7619A-8FCE-4A3E-B36C-BECED3B911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C55888-FC55-49A1-93E2-85B3E5BC6513}"/>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6FCDB6-79BB-4FEC-96C6-D85AB59CAB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4199F3-4146-48DE-8A32-59B0C904429B}"/>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353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410-3451-4E48-9A9F-0BBA5AC9E2A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7D1B40-C2E1-44B0-9D7E-6C79749D427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7D2322-1182-40A6-8EA5-338368C7428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2A4B5-2351-45F5-9B9C-E7B3837F58A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1657B-E859-45F9-B0FB-913694FA809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F56883-17B6-4ADE-9891-BA0D5F532C82}"/>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9D5847F-0C89-4337-B13B-1F5C65CD43D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86FB88F-532F-4C3F-9122-932B74983AB5}"/>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123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50BA-CE65-4FC2-85AB-86F67F122D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5F7111-C257-49AC-A41C-3CDD8A0E5571}"/>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FB23E45-C4E2-4F8D-AC60-A4E76943391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9703A6F-73A1-4932-9B3D-7469788347C6}"/>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834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2DFB9-56D2-4798-A303-066756137885}"/>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3716DC9-4EA9-4819-81DF-BCDFAB0739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45357A8-CBFA-41CB-B334-69E7B99F780D}"/>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823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B800-0641-4E3F-9063-EAC9B861E2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5C8CF2-67D0-49C7-8276-5ED5C57C1CB2}"/>
              </a:ext>
            </a:extLst>
          </p:cNvPr>
          <p:cNvSpPr>
            <a:spLocks noGrp="1"/>
          </p:cNvSpPr>
          <p:nvPr>
            <p:ph idx="1"/>
          </p:nvPr>
        </p:nvSpPr>
        <p:spPr>
          <a:xfrm>
            <a:off x="5183188" y="9874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9E0B1C-32E5-43A5-9FE2-EA6B2BAF4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7397E-CCBA-4342-9063-418E70046C93}"/>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D3C6FC-54CD-4A17-9BD7-BC8AE23F76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54F4497-9215-489C-A805-625288415BFD}"/>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60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79" y="457328"/>
            <a:ext cx="4165428" cy="1600253"/>
          </a:xfrm>
          <a:prstGeom prst="rect">
            <a:avLst/>
          </a:prstGeom>
        </p:spPr>
        <p:txBody>
          <a:bodyPr lIns="91940" tIns="46002" rIns="91940" bIns="46002"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36" y="457409"/>
            <a:ext cx="6172317" cy="5404031"/>
          </a:xfrm>
          <a:prstGeom prst="rect">
            <a:avLst/>
          </a:prstGeom>
        </p:spPr>
        <p:txBody>
          <a:bodyPr lIns="91940" tIns="46002" rIns="91940" bIns="46002"/>
          <a:lstStyle>
            <a:lvl1pPr marL="0" indent="0">
              <a:buNone/>
              <a:defRPr sz="3200"/>
            </a:lvl1pPr>
            <a:lvl2pPr marL="451991" indent="0">
              <a:buNone/>
              <a:defRPr sz="2800"/>
            </a:lvl2pPr>
            <a:lvl3pPr marL="904019" indent="0">
              <a:buNone/>
              <a:defRPr sz="2400"/>
            </a:lvl3pPr>
            <a:lvl4pPr marL="1356025" indent="0">
              <a:buNone/>
              <a:defRPr sz="2000"/>
            </a:lvl4pPr>
            <a:lvl5pPr marL="1807560" indent="0">
              <a:buNone/>
              <a:defRPr sz="2000"/>
            </a:lvl5pPr>
            <a:lvl6pPr marL="2259586" indent="0">
              <a:buNone/>
              <a:defRPr sz="2000"/>
            </a:lvl6pPr>
            <a:lvl7pPr marL="2711575" indent="0">
              <a:buNone/>
              <a:defRPr sz="2000"/>
            </a:lvl7pPr>
            <a:lvl8pPr marL="3163588" indent="0">
              <a:buNone/>
              <a:defRPr sz="2000"/>
            </a:lvl8pPr>
            <a:lvl9pPr marL="3615594" indent="0">
              <a:buNone/>
              <a:defRPr sz="2000"/>
            </a:lvl9pPr>
          </a:lstStyle>
          <a:p>
            <a:endParaRPr lang="zh-CN" altLang="en-US"/>
          </a:p>
        </p:txBody>
      </p:sp>
      <p:sp>
        <p:nvSpPr>
          <p:cNvPr id="4" name="文本占位符 3"/>
          <p:cNvSpPr>
            <a:spLocks noGrp="1"/>
          </p:cNvSpPr>
          <p:nvPr>
            <p:ph type="body" sz="half" idx="2"/>
          </p:nvPr>
        </p:nvSpPr>
        <p:spPr>
          <a:xfrm>
            <a:off x="839879" y="2057475"/>
            <a:ext cx="4165428" cy="3811715"/>
          </a:xfrm>
          <a:prstGeom prst="rect">
            <a:avLst/>
          </a:prstGeom>
        </p:spPr>
        <p:txBody>
          <a:bodyPr lIns="91940" tIns="46002" rIns="91940" bIns="46002"/>
          <a:lstStyle>
            <a:lvl1pPr marL="0" indent="0">
              <a:buNone/>
              <a:defRPr sz="2000"/>
            </a:lvl1pPr>
            <a:lvl2pPr marL="451991" indent="0">
              <a:buNone/>
              <a:defRPr sz="1700"/>
            </a:lvl2pPr>
            <a:lvl3pPr marL="904019" indent="0">
              <a:buNone/>
              <a:defRPr sz="1600"/>
            </a:lvl3pPr>
            <a:lvl4pPr marL="1356025" indent="0">
              <a:buNone/>
              <a:defRPr sz="1300"/>
            </a:lvl4pPr>
            <a:lvl5pPr marL="1807560" indent="0">
              <a:buNone/>
              <a:defRPr sz="1300"/>
            </a:lvl5pPr>
            <a:lvl6pPr marL="2259586" indent="0">
              <a:buNone/>
              <a:defRPr sz="1300"/>
            </a:lvl6pPr>
            <a:lvl7pPr marL="2711575" indent="0">
              <a:buNone/>
              <a:defRPr sz="1300"/>
            </a:lvl7pPr>
            <a:lvl8pPr marL="3163588" indent="0">
              <a:buNone/>
              <a:defRPr sz="1300"/>
            </a:lvl8pPr>
            <a:lvl9pPr marL="3615594" indent="0">
              <a:buNone/>
              <a:defRPr sz="1300"/>
            </a:lvl9pPr>
          </a:lstStyle>
          <a:p>
            <a:pPr lvl="0"/>
            <a:r>
              <a:rPr lang="zh-CN" altLang="en-US"/>
              <a:t>单击此处编辑母版文本样式</a:t>
            </a:r>
          </a:p>
        </p:txBody>
      </p:sp>
    </p:spTree>
    <p:extLst>
      <p:ext uri="{BB962C8B-B14F-4D97-AF65-F5344CB8AC3E}">
        <p14:creationId xmlns:p14="http://schemas.microsoft.com/office/powerpoint/2010/main" val="4055925990"/>
      </p:ext>
    </p:extLst>
  </p:cSld>
  <p:clrMapOvr>
    <a:masterClrMapping/>
  </p:clrMapOvr>
  <p:transition advClick="0" advTm="0">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9BE0-1489-4272-91DC-4EB01F74B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564A2-F56E-48C7-A763-9181ED092B46}"/>
              </a:ext>
            </a:extLst>
          </p:cNvPr>
          <p:cNvSpPr>
            <a:spLocks noGrp="1"/>
          </p:cNvSpPr>
          <p:nvPr>
            <p:ph type="pic" idx="1"/>
          </p:nvPr>
        </p:nvSpPr>
        <p:spPr>
          <a:xfrm>
            <a:off x="5183188" y="98746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283F61-77BA-48BE-B7D3-E8FE236DA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4C72D-CE4D-4E52-89ED-3F2EC7FE9C8B}"/>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5E7EA3C-C18B-4E9A-9AA0-27258CEDC4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3EEB816-7AFC-4D54-BE1E-CC9AC6F5855E}"/>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818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8462-80E5-4305-B771-6E6EF12430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D605F5-EB83-47F5-8FAB-B9C83417F6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8B3E2-4978-4CD8-AF01-AE447CC02DBA}"/>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E63EAB7-5810-413B-BE2F-2EFDC82FF3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BA3837-3854-4340-A4CA-5BFD6DDB8FAA}"/>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2271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7F085-AF6C-4F52-B1D6-239FAA8CA1C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EC3BB-561C-4121-AEBD-C0FCCAE042B8}"/>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69ACF-2068-40C0-B1A4-501057EC5CB1}"/>
              </a:ext>
            </a:extLst>
          </p:cNvPr>
          <p:cNvSpPr>
            <a:spLocks noGrp="1"/>
          </p:cNvSpPr>
          <p:nvPr>
            <p:ph type="dt" sz="half" idx="10"/>
          </p:nvPr>
        </p:nvSpPr>
        <p:spPr/>
        <p:txBody>
          <a:bodyPr/>
          <a:lstStyle/>
          <a:p>
            <a:fld id="{AC37873D-9B4F-4F05-80D5-434AE2CD3DC3}" type="datetimeFigureOut">
              <a:rPr lang="en-US" smtClean="0">
                <a:solidFill>
                  <a:prstClr val="black">
                    <a:tint val="75000"/>
                  </a:prstClr>
                </a:solidFill>
              </a:rPr>
              <a:pPr/>
              <a:t>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44E9BA7-8181-489E-8905-44F7DCA751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E6BE85A-23BB-4216-ADF1-703C2BF22649}"/>
              </a:ext>
            </a:extLst>
          </p:cNvPr>
          <p:cNvSpPr>
            <a:spLocks noGrp="1"/>
          </p:cNvSpPr>
          <p:nvPr>
            <p:ph type="sldNum" sz="quarter" idx="12"/>
          </p:nvPr>
        </p:nvSpPr>
        <p:spPr/>
        <p:txBody>
          <a:bodyPr/>
          <a:lstStyle/>
          <a:p>
            <a:fld id="{651D8E7D-36FD-47F6-99CC-03B375534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463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942246"/>
      </p:ext>
    </p:extLst>
  </p:cSld>
  <p:clrMapOvr>
    <a:masterClrMapping/>
  </p:clrMapOvr>
  <p:transition advTm="6645"/>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050079"/>
      </p:ext>
    </p:extLst>
  </p:cSld>
  <p:clrMapOvr>
    <a:masterClrMapping/>
  </p:clrMapOvr>
  <p:transition advTm="6645"/>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585920"/>
      </p:ext>
    </p:extLst>
  </p:cSld>
  <p:clrMapOvr>
    <a:masterClrMapping/>
  </p:clrMapOvr>
  <p:transition advTm="6645"/>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213100"/>
      </p:ext>
    </p:extLst>
  </p:cSld>
  <p:clrMapOvr>
    <a:masterClrMapping/>
  </p:clrMapOvr>
  <p:transition advTm="6645"/>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699566"/>
      </p:ext>
    </p:extLst>
  </p:cSld>
  <p:clrMapOvr>
    <a:masterClrMapping/>
  </p:clrMapOvr>
  <p:transition advTm="6645"/>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93495"/>
      </p:ext>
    </p:extLst>
  </p:cSld>
  <p:clrMapOvr>
    <a:masterClrMapping/>
  </p:clrMapOvr>
  <p:transition advTm="6645"/>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132839"/>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75" y="1172"/>
            <a:ext cx="12189692" cy="6855701"/>
          </a:xfrm>
          <a:prstGeom prst="rect">
            <a:avLst/>
          </a:prstGeom>
          <a:noFill/>
          <a:ln w="9525">
            <a:noFill/>
          </a:ln>
        </p:spPr>
      </p:pic>
      <p:sp>
        <p:nvSpPr>
          <p:cNvPr id="2" name="Title Placeholder 1"/>
          <p:cNvSpPr>
            <a:spLocks noGrp="1"/>
          </p:cNvSpPr>
          <p:nvPr>
            <p:ph type="title"/>
          </p:nvPr>
        </p:nvSpPr>
        <p:spPr>
          <a:xfrm>
            <a:off x="609600" y="274639"/>
            <a:ext cx="10972800" cy="1143000"/>
          </a:xfrm>
          <a:prstGeom prst="rect">
            <a:avLst/>
          </a:prstGeom>
        </p:spPr>
        <p:txBody>
          <a:bodyPr vert="horz" lIns="91412" tIns="45718" rIns="91412" bIns="45718" rtlCol="0" anchor="ctr">
            <a:normAutofit/>
          </a:bodyPr>
          <a:lstStyle/>
          <a:p>
            <a:r>
              <a:rPr lang="en-US"/>
              <a:t>Click to edit Master title style</a:t>
            </a:r>
            <a:endParaRPr lang="vi-VN"/>
          </a:p>
        </p:txBody>
      </p:sp>
    </p:spTree>
    <p:extLst>
      <p:ext uri="{BB962C8B-B14F-4D97-AF65-F5344CB8AC3E}">
        <p14:creationId xmlns:p14="http://schemas.microsoft.com/office/powerpoint/2010/main" val="21968739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53" r:id="rId13"/>
  </p:sldLayoutIdLst>
  <p:transition advClick="0" advTm="0">
    <p:random/>
  </p:transition>
  <p:hf sldNum="0" hdr="0"/>
  <p:txStyles>
    <p:titleStyle>
      <a:lvl1pPr marL="0" lvl="0" indent="0" algn="ctr" defTabSz="1077792"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3651" lvl="0" indent="-403651" algn="l" defTabSz="1077792" eaLnBrk="1" fontAlgn="base" latinLnBrk="0" hangingPunct="1">
        <a:lnSpc>
          <a:spcPct val="100000"/>
        </a:lnSpc>
        <a:spcBef>
          <a:spcPct val="20000"/>
        </a:spcBef>
        <a:spcAft>
          <a:spcPct val="0"/>
        </a:spcAft>
        <a:buChar char="•"/>
        <a:defRPr sz="3700" b="0" i="0" u="none" kern="1200" baseline="0">
          <a:solidFill>
            <a:schemeClr val="tx1"/>
          </a:solidFill>
          <a:latin typeface="+mn-lt"/>
          <a:ea typeface="+mn-ea"/>
          <a:cs typeface="+mn-cs"/>
        </a:defRPr>
      </a:lvl1pPr>
      <a:lvl2pPr marL="875729" lvl="1" indent="-337553" algn="l" defTabSz="1077792"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46905" lvl="2" indent="-269108" algn="l" defTabSz="1077792"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86020" lvl="3" indent="-270012" algn="l" defTabSz="1077792"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24237" lvl="4" indent="-269108" algn="l" defTabSz="1077792"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06210" lvl="5" indent="-164201" algn="l" defTabSz="1077792"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34595" lvl="6" indent="-164201" algn="l" defTabSz="1077792"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63000" lvl="7" indent="-164201" algn="l" defTabSz="1077792"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791392" lvl="8" indent="-164201" algn="l" defTabSz="1077792"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56809"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28410" lvl="1"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2pPr>
      <a:lvl3pPr marL="656809" lvl="2"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3pPr>
      <a:lvl4pPr marL="985226" lvl="3"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4pPr>
      <a:lvl5pPr marL="1313618" lvl="4"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5pPr>
      <a:lvl6pPr marL="1642018" lvl="5"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6pPr>
      <a:lvl7pPr marL="1970400" lvl="6"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7pPr>
      <a:lvl8pPr marL="2298801" lvl="7"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8pPr>
      <a:lvl9pPr marL="2627210" lvl="8" indent="0" algn="l" defTabSz="656809"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8F16920F-CB97-41FB-B4FF-EE984BB0C14E}" type="slidenum">
              <a:rPr lang="en-US" smtClean="0">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6245915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7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B376B70-7C3C-4895-A148-936DD2DA3E13}" type="datetimeFigureOut">
              <a:rPr lang="vi-VN" smtClean="0">
                <a:solidFill>
                  <a:prstClr val="black">
                    <a:tint val="75000"/>
                  </a:prstClr>
                </a:solidFill>
              </a:rPr>
              <a:pPr defTabSz="914400"/>
              <a:t>05/01/2022</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7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7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C355C2-97AA-463F-8AA7-190EABED7D90}"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135965793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94BADF8-8194-4994-BFD6-2B81AA970818}" type="datetimeFigureOut">
              <a:rPr lang="en-US" smtClean="0">
                <a:solidFill>
                  <a:prstClr val="black">
                    <a:tint val="75000"/>
                  </a:prstClr>
                </a:solidFill>
              </a:rPr>
              <a:pPr defTabSz="914400"/>
              <a:t>1/5/2022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E2BB21F-6794-449F-A6BB-DFB550F8054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1828614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30" y="208691"/>
            <a:ext cx="8338169" cy="868508"/>
          </a:xfrm>
          <a:prstGeom prst="rect">
            <a:avLst/>
          </a:prstGeom>
        </p:spPr>
        <p:txBody>
          <a:bodyPr vert="horz" lIns="91156" tIns="45614" rIns="91156" bIns="45614" rtlCol="0" anchor="ctr">
            <a:normAutofit/>
          </a:bodyPr>
          <a:lstStyle/>
          <a:p>
            <a:r>
              <a:rPr lang="en-US"/>
              <a:t>Click to edit Master title style</a:t>
            </a:r>
          </a:p>
        </p:txBody>
      </p:sp>
      <p:sp>
        <p:nvSpPr>
          <p:cNvPr id="3" name="Text Placeholder 2"/>
          <p:cNvSpPr>
            <a:spLocks noGrp="1"/>
          </p:cNvSpPr>
          <p:nvPr>
            <p:ph type="body" idx="1"/>
          </p:nvPr>
        </p:nvSpPr>
        <p:spPr>
          <a:xfrm>
            <a:off x="463430" y="1215915"/>
            <a:ext cx="8338169" cy="3439052"/>
          </a:xfrm>
          <a:prstGeom prst="rect">
            <a:avLst/>
          </a:prstGeom>
        </p:spPr>
        <p:txBody>
          <a:bodyPr vert="horz" lIns="91156" tIns="45614" rIns="91156" bIns="456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51" y="4829873"/>
            <a:ext cx="2161748" cy="277440"/>
          </a:xfrm>
          <a:prstGeom prst="rect">
            <a:avLst/>
          </a:prstGeom>
        </p:spPr>
        <p:txBody>
          <a:bodyPr vert="horz" lIns="91156" tIns="45614" rIns="91156" bIns="45614" rtlCol="0" anchor="ctr"/>
          <a:lstStyle>
            <a:lvl1pPr algn="l">
              <a:defRPr sz="1200">
                <a:solidFill>
                  <a:schemeClr val="tx1">
                    <a:tint val="75000"/>
                  </a:schemeClr>
                </a:solidFill>
              </a:defRPr>
            </a:lvl1pPr>
          </a:lstStyle>
          <a:p>
            <a:pPr defTabSz="911567"/>
            <a:fld id="{7446D2C4-F5B2-4BAF-AAAA-E5719FEE0C0C}" type="datetimeFigureOut">
              <a:rPr lang="en-US" smtClean="0">
                <a:solidFill>
                  <a:prstClr val="black">
                    <a:tint val="75000"/>
                  </a:prstClr>
                </a:solidFill>
              </a:rPr>
              <a:pPr defTabSz="911567"/>
              <a:t>1/5/2022</a:t>
            </a:fld>
            <a:endParaRPr lang="en-US">
              <a:solidFill>
                <a:prstClr val="black">
                  <a:tint val="75000"/>
                </a:prstClr>
              </a:solidFill>
            </a:endParaRPr>
          </a:p>
        </p:txBody>
      </p:sp>
      <p:sp>
        <p:nvSpPr>
          <p:cNvPr id="5" name="Footer Placeholder 4"/>
          <p:cNvSpPr>
            <a:spLocks noGrp="1"/>
          </p:cNvSpPr>
          <p:nvPr>
            <p:ph type="ftr" sz="quarter" idx="3"/>
          </p:nvPr>
        </p:nvSpPr>
        <p:spPr>
          <a:xfrm>
            <a:off x="3165421" y="4829873"/>
            <a:ext cx="2933800" cy="277440"/>
          </a:xfrm>
          <a:prstGeom prst="rect">
            <a:avLst/>
          </a:prstGeom>
        </p:spPr>
        <p:txBody>
          <a:bodyPr vert="horz" lIns="91156" tIns="45614" rIns="91156" bIns="45614" rtlCol="0" anchor="ctr"/>
          <a:lstStyle>
            <a:lvl1pPr algn="ctr">
              <a:defRPr sz="1200">
                <a:solidFill>
                  <a:schemeClr val="tx1">
                    <a:tint val="75000"/>
                  </a:schemeClr>
                </a:solidFill>
              </a:defRPr>
            </a:lvl1pPr>
          </a:lstStyle>
          <a:p>
            <a:pPr defTabSz="911567"/>
            <a:endParaRPr lang="en-US">
              <a:solidFill>
                <a:prstClr val="black">
                  <a:tint val="75000"/>
                </a:prstClr>
              </a:solidFill>
            </a:endParaRPr>
          </a:p>
        </p:txBody>
      </p:sp>
      <p:sp>
        <p:nvSpPr>
          <p:cNvPr id="6" name="Slide Number Placeholder 5"/>
          <p:cNvSpPr>
            <a:spLocks noGrp="1"/>
          </p:cNvSpPr>
          <p:nvPr>
            <p:ph type="sldNum" sz="quarter" idx="4"/>
          </p:nvPr>
        </p:nvSpPr>
        <p:spPr>
          <a:xfrm>
            <a:off x="6639675" y="4829873"/>
            <a:ext cx="2161748" cy="277440"/>
          </a:xfrm>
          <a:prstGeom prst="rect">
            <a:avLst/>
          </a:prstGeom>
        </p:spPr>
        <p:txBody>
          <a:bodyPr vert="horz" lIns="91156" tIns="45614" rIns="91156" bIns="45614" rtlCol="0" anchor="ctr"/>
          <a:lstStyle>
            <a:lvl1pPr algn="r">
              <a:defRPr sz="1200">
                <a:solidFill>
                  <a:schemeClr val="tx1">
                    <a:tint val="75000"/>
                  </a:schemeClr>
                </a:solidFill>
              </a:defRPr>
            </a:lvl1pPr>
          </a:lstStyle>
          <a:p>
            <a:pPr defTabSz="911567"/>
            <a:fld id="{866DD3FD-8217-4768-8ED4-6898380C4537}" type="slidenum">
              <a:rPr lang="en-US" smtClean="0">
                <a:solidFill>
                  <a:prstClr val="black">
                    <a:tint val="75000"/>
                  </a:prstClr>
                </a:solidFill>
              </a:rPr>
              <a:pPr defTabSz="911567"/>
              <a:t>‹#›</a:t>
            </a:fld>
            <a:endParaRPr lang="en-US">
              <a:solidFill>
                <a:prstClr val="black">
                  <a:tint val="75000"/>
                </a:prstClr>
              </a:solidFill>
            </a:endParaRPr>
          </a:p>
        </p:txBody>
      </p:sp>
    </p:spTree>
    <p:extLst>
      <p:ext uri="{BB962C8B-B14F-4D97-AF65-F5344CB8AC3E}">
        <p14:creationId xmlns:p14="http://schemas.microsoft.com/office/powerpoint/2010/main" val="40476967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1567" rtl="0" eaLnBrk="1" latinLnBrk="0" hangingPunct="1">
        <a:spcBef>
          <a:spcPct val="0"/>
        </a:spcBef>
        <a:buNone/>
        <a:defRPr sz="4400" b="0" i="0" u="none" kern="1200">
          <a:solidFill>
            <a:schemeClr val="tx1"/>
          </a:solidFill>
          <a:latin typeface="+mj-lt"/>
          <a:ea typeface="+mj-ea"/>
          <a:cs typeface="+mj-cs"/>
        </a:defRPr>
      </a:lvl1pPr>
    </p:titleStyle>
    <p:bodyStyle>
      <a:lvl1pPr marL="341861" indent="-341861" algn="l" defTabSz="91156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668" indent="-284892" algn="l" defTabSz="91156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9473" indent="-227882" algn="l" defTabSz="9115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228" indent="-227882" algn="l" defTabSz="9115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991" indent="-227882" algn="l" defTabSz="9115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6775" indent="-227882" algn="l" defTabSz="9115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563" indent="-227882" algn="l" defTabSz="9115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368" indent="-227882" algn="l" defTabSz="9115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138" indent="-227882" algn="l" defTabSz="9115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567" rtl="0" eaLnBrk="1" latinLnBrk="0" hangingPunct="1">
        <a:defRPr sz="1900" kern="1200">
          <a:solidFill>
            <a:schemeClr val="tx1"/>
          </a:solidFill>
          <a:latin typeface="+mn-lt"/>
          <a:ea typeface="+mn-ea"/>
          <a:cs typeface="+mn-cs"/>
        </a:defRPr>
      </a:lvl1pPr>
      <a:lvl2pPr marL="455775" algn="l" defTabSz="911567" rtl="0" eaLnBrk="1" latinLnBrk="0" hangingPunct="1">
        <a:defRPr sz="1900" kern="1200">
          <a:solidFill>
            <a:schemeClr val="tx1"/>
          </a:solidFill>
          <a:latin typeface="+mn-lt"/>
          <a:ea typeface="+mn-ea"/>
          <a:cs typeface="+mn-cs"/>
        </a:defRPr>
      </a:lvl2pPr>
      <a:lvl3pPr marL="911567" algn="l" defTabSz="911567" rtl="0" eaLnBrk="1" latinLnBrk="0" hangingPunct="1">
        <a:defRPr sz="1900" kern="1200">
          <a:solidFill>
            <a:schemeClr val="tx1"/>
          </a:solidFill>
          <a:latin typeface="+mn-lt"/>
          <a:ea typeface="+mn-ea"/>
          <a:cs typeface="+mn-cs"/>
        </a:defRPr>
      </a:lvl3pPr>
      <a:lvl4pPr marL="1367356" algn="l" defTabSz="911567" rtl="0" eaLnBrk="1" latinLnBrk="0" hangingPunct="1">
        <a:defRPr sz="1900" kern="1200">
          <a:solidFill>
            <a:schemeClr val="tx1"/>
          </a:solidFill>
          <a:latin typeface="+mn-lt"/>
          <a:ea typeface="+mn-ea"/>
          <a:cs typeface="+mn-cs"/>
        </a:defRPr>
      </a:lvl4pPr>
      <a:lvl5pPr marL="1823134" algn="l" defTabSz="911567" rtl="0" eaLnBrk="1" latinLnBrk="0" hangingPunct="1">
        <a:defRPr sz="1900" kern="1200">
          <a:solidFill>
            <a:schemeClr val="tx1"/>
          </a:solidFill>
          <a:latin typeface="+mn-lt"/>
          <a:ea typeface="+mn-ea"/>
          <a:cs typeface="+mn-cs"/>
        </a:defRPr>
      </a:lvl5pPr>
      <a:lvl6pPr marL="2278922" algn="l" defTabSz="911567" rtl="0" eaLnBrk="1" latinLnBrk="0" hangingPunct="1">
        <a:defRPr sz="1900" kern="1200">
          <a:solidFill>
            <a:schemeClr val="tx1"/>
          </a:solidFill>
          <a:latin typeface="+mn-lt"/>
          <a:ea typeface="+mn-ea"/>
          <a:cs typeface="+mn-cs"/>
        </a:defRPr>
      </a:lvl6pPr>
      <a:lvl7pPr marL="2734688" algn="l" defTabSz="911567" rtl="0" eaLnBrk="1" latinLnBrk="0" hangingPunct="1">
        <a:defRPr sz="1900" kern="1200">
          <a:solidFill>
            <a:schemeClr val="tx1"/>
          </a:solidFill>
          <a:latin typeface="+mn-lt"/>
          <a:ea typeface="+mn-ea"/>
          <a:cs typeface="+mn-cs"/>
        </a:defRPr>
      </a:lvl7pPr>
      <a:lvl8pPr marL="3190459" algn="l" defTabSz="911567" rtl="0" eaLnBrk="1" latinLnBrk="0" hangingPunct="1">
        <a:defRPr sz="1900" kern="1200">
          <a:solidFill>
            <a:schemeClr val="tx1"/>
          </a:solidFill>
          <a:latin typeface="+mn-lt"/>
          <a:ea typeface="+mn-ea"/>
          <a:cs typeface="+mn-cs"/>
        </a:defRPr>
      </a:lvl8pPr>
      <a:lvl9pPr marL="3646220" algn="l" defTabSz="91156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91910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7" y="274652"/>
            <a:ext cx="10972801" cy="1143000"/>
          </a:xfrm>
          <a:prstGeom prst="rect">
            <a:avLst/>
          </a:prstGeom>
        </p:spPr>
        <p:txBody>
          <a:bodyPr vert="horz" lIns="96270" tIns="48127" rIns="96270" bIns="48127" rtlCol="0" anchor="ctr">
            <a:normAutofit/>
          </a:bodyPr>
          <a:lstStyle/>
          <a:p>
            <a:r>
              <a:rPr lang="en-US"/>
              <a:t>Click to edit Master title style</a:t>
            </a:r>
          </a:p>
        </p:txBody>
      </p:sp>
      <p:sp>
        <p:nvSpPr>
          <p:cNvPr id="3" name="Text Placeholder 2"/>
          <p:cNvSpPr>
            <a:spLocks noGrp="1"/>
          </p:cNvSpPr>
          <p:nvPr>
            <p:ph type="body" idx="1"/>
          </p:nvPr>
        </p:nvSpPr>
        <p:spPr>
          <a:xfrm>
            <a:off x="609737" y="1600225"/>
            <a:ext cx="10972801" cy="4525963"/>
          </a:xfrm>
          <a:prstGeom prst="rect">
            <a:avLst/>
          </a:prstGeom>
        </p:spPr>
        <p:txBody>
          <a:bodyPr vert="horz" lIns="96270" tIns="48127" rIns="96270" bIns="481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6" y="6356456"/>
            <a:ext cx="2844801" cy="365125"/>
          </a:xfrm>
          <a:prstGeom prst="rect">
            <a:avLst/>
          </a:prstGeom>
        </p:spPr>
        <p:txBody>
          <a:bodyPr vert="horz" lIns="96270" tIns="48127" rIns="96270" bIns="48127" rtlCol="0" anchor="ctr"/>
          <a:lstStyle>
            <a:lvl1pPr algn="l">
              <a:defRPr sz="1700">
                <a:solidFill>
                  <a:schemeClr val="tx1">
                    <a:tint val="75000"/>
                  </a:schemeClr>
                </a:solidFill>
              </a:defRPr>
            </a:lvl1pPr>
          </a:lstStyle>
          <a:p>
            <a:pPr defTabSz="962511"/>
            <a:fld id="{057B077D-680E-4F7B-B169-2CB385BA6FD9}" type="datetimeFigureOut">
              <a:rPr lang="en-US" smtClean="0">
                <a:solidFill>
                  <a:prstClr val="black">
                    <a:tint val="75000"/>
                  </a:prstClr>
                </a:solidFill>
              </a:rPr>
              <a:pPr defTabSz="962511"/>
              <a:t>1/5/2022</a:t>
            </a:fld>
            <a:endParaRPr lang="en-US">
              <a:solidFill>
                <a:prstClr val="black">
                  <a:tint val="75000"/>
                </a:prstClr>
              </a:solidFill>
            </a:endParaRPr>
          </a:p>
        </p:txBody>
      </p:sp>
      <p:sp>
        <p:nvSpPr>
          <p:cNvPr id="5" name="Footer Placeholder 4"/>
          <p:cNvSpPr>
            <a:spLocks noGrp="1"/>
          </p:cNvSpPr>
          <p:nvPr>
            <p:ph type="ftr" sz="quarter" idx="3"/>
          </p:nvPr>
        </p:nvSpPr>
        <p:spPr>
          <a:xfrm>
            <a:off x="4165694" y="6356456"/>
            <a:ext cx="3860801" cy="365125"/>
          </a:xfrm>
          <a:prstGeom prst="rect">
            <a:avLst/>
          </a:prstGeom>
        </p:spPr>
        <p:txBody>
          <a:bodyPr vert="horz" lIns="96270" tIns="48127" rIns="96270" bIns="48127" rtlCol="0" anchor="ctr"/>
          <a:lstStyle>
            <a:lvl1pPr algn="ctr">
              <a:defRPr sz="1700">
                <a:solidFill>
                  <a:schemeClr val="tx1">
                    <a:tint val="75000"/>
                  </a:schemeClr>
                </a:solidFill>
              </a:defRPr>
            </a:lvl1pPr>
          </a:lstStyle>
          <a:p>
            <a:pPr defTabSz="962511"/>
            <a:endParaRPr lang="en-US">
              <a:solidFill>
                <a:prstClr val="black">
                  <a:tint val="75000"/>
                </a:prstClr>
              </a:solidFill>
            </a:endParaRPr>
          </a:p>
        </p:txBody>
      </p:sp>
      <p:sp>
        <p:nvSpPr>
          <p:cNvPr id="6" name="Slide Number Placeholder 5"/>
          <p:cNvSpPr>
            <a:spLocks noGrp="1"/>
          </p:cNvSpPr>
          <p:nvPr>
            <p:ph type="sldNum" sz="quarter" idx="4"/>
          </p:nvPr>
        </p:nvSpPr>
        <p:spPr>
          <a:xfrm>
            <a:off x="8737701" y="6356456"/>
            <a:ext cx="2844801" cy="365125"/>
          </a:xfrm>
          <a:prstGeom prst="rect">
            <a:avLst/>
          </a:prstGeom>
        </p:spPr>
        <p:txBody>
          <a:bodyPr vert="horz" lIns="96270" tIns="48127" rIns="96270" bIns="48127" rtlCol="0" anchor="ctr"/>
          <a:lstStyle>
            <a:lvl1pPr algn="r">
              <a:defRPr sz="1700">
                <a:solidFill>
                  <a:schemeClr val="tx1">
                    <a:tint val="75000"/>
                  </a:schemeClr>
                </a:solidFill>
              </a:defRPr>
            </a:lvl1pPr>
          </a:lstStyle>
          <a:p>
            <a:pPr defTabSz="962511"/>
            <a:fld id="{CE0FCA04-DE5B-49D2-BA5F-4F38980E4C56}" type="slidenum">
              <a:rPr lang="en-US" smtClean="0">
                <a:solidFill>
                  <a:prstClr val="black">
                    <a:tint val="75000"/>
                  </a:prstClr>
                </a:solidFill>
              </a:rPr>
              <a:pPr defTabSz="962511"/>
              <a:t>‹#›</a:t>
            </a:fld>
            <a:endParaRPr lang="en-US">
              <a:solidFill>
                <a:prstClr val="black">
                  <a:tint val="75000"/>
                </a:prstClr>
              </a:solidFill>
            </a:endParaRPr>
          </a:p>
        </p:txBody>
      </p:sp>
    </p:spTree>
    <p:extLst>
      <p:ext uri="{BB962C8B-B14F-4D97-AF65-F5344CB8AC3E}">
        <p14:creationId xmlns:p14="http://schemas.microsoft.com/office/powerpoint/2010/main" val="37838729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1286802" rtl="0" eaLnBrk="1" latinLnBrk="0" hangingPunct="1">
        <a:spcBef>
          <a:spcPct val="0"/>
        </a:spcBef>
        <a:buNone/>
        <a:defRPr sz="6300" b="0" i="0" u="none" kern="1200">
          <a:solidFill>
            <a:schemeClr val="tx1"/>
          </a:solidFill>
          <a:latin typeface="+mj-lt"/>
          <a:ea typeface="+mj-ea"/>
          <a:cs typeface="+mj-cs"/>
        </a:defRPr>
      </a:lvl1pPr>
    </p:titleStyle>
    <p:bodyStyle>
      <a:lvl1pPr marL="482539" indent="-482539" algn="l" defTabSz="128680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5517" indent="-402123" algn="l" defTabSz="1286802"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8484" indent="-321684" algn="l" defTabSz="1286802"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1886" indent="-321684" algn="l" defTabSz="128680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5285" indent="-321684" algn="l" defTabSz="128680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8682" indent="-321684" algn="l" defTabSz="128680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2069" indent="-321684" algn="l" defTabSz="128680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5470" indent="-321684" algn="l" defTabSz="128680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8870" indent="-321684" algn="l" defTabSz="128680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802" rtl="0" eaLnBrk="1" latinLnBrk="0" hangingPunct="1">
        <a:defRPr sz="2500" kern="1200">
          <a:solidFill>
            <a:schemeClr val="tx1"/>
          </a:solidFill>
          <a:latin typeface="+mn-lt"/>
          <a:ea typeface="+mn-ea"/>
          <a:cs typeface="+mn-cs"/>
        </a:defRPr>
      </a:lvl1pPr>
      <a:lvl2pPr marL="643397" algn="l" defTabSz="1286802" rtl="0" eaLnBrk="1" latinLnBrk="0" hangingPunct="1">
        <a:defRPr sz="2500" kern="1200">
          <a:solidFill>
            <a:schemeClr val="tx1"/>
          </a:solidFill>
          <a:latin typeface="+mn-lt"/>
          <a:ea typeface="+mn-ea"/>
          <a:cs typeface="+mn-cs"/>
        </a:defRPr>
      </a:lvl2pPr>
      <a:lvl3pPr marL="1286802" algn="l" defTabSz="1286802" rtl="0" eaLnBrk="1" latinLnBrk="0" hangingPunct="1">
        <a:defRPr sz="2500" kern="1200">
          <a:solidFill>
            <a:schemeClr val="tx1"/>
          </a:solidFill>
          <a:latin typeface="+mn-lt"/>
          <a:ea typeface="+mn-ea"/>
          <a:cs typeface="+mn-cs"/>
        </a:defRPr>
      </a:lvl3pPr>
      <a:lvl4pPr marL="1930188" algn="l" defTabSz="1286802" rtl="0" eaLnBrk="1" latinLnBrk="0" hangingPunct="1">
        <a:defRPr sz="2500" kern="1200">
          <a:solidFill>
            <a:schemeClr val="tx1"/>
          </a:solidFill>
          <a:latin typeface="+mn-lt"/>
          <a:ea typeface="+mn-ea"/>
          <a:cs typeface="+mn-cs"/>
        </a:defRPr>
      </a:lvl4pPr>
      <a:lvl5pPr marL="2573596" algn="l" defTabSz="1286802" rtl="0" eaLnBrk="1" latinLnBrk="0" hangingPunct="1">
        <a:defRPr sz="2500" kern="1200">
          <a:solidFill>
            <a:schemeClr val="tx1"/>
          </a:solidFill>
          <a:latin typeface="+mn-lt"/>
          <a:ea typeface="+mn-ea"/>
          <a:cs typeface="+mn-cs"/>
        </a:defRPr>
      </a:lvl5pPr>
      <a:lvl6pPr marL="3216973" algn="l" defTabSz="1286802" rtl="0" eaLnBrk="1" latinLnBrk="0" hangingPunct="1">
        <a:defRPr sz="2500" kern="1200">
          <a:solidFill>
            <a:schemeClr val="tx1"/>
          </a:solidFill>
          <a:latin typeface="+mn-lt"/>
          <a:ea typeface="+mn-ea"/>
          <a:cs typeface="+mn-cs"/>
        </a:defRPr>
      </a:lvl6pPr>
      <a:lvl7pPr marL="3860374" algn="l" defTabSz="1286802" rtl="0" eaLnBrk="1" latinLnBrk="0" hangingPunct="1">
        <a:defRPr sz="2500" kern="1200">
          <a:solidFill>
            <a:schemeClr val="tx1"/>
          </a:solidFill>
          <a:latin typeface="+mn-lt"/>
          <a:ea typeface="+mn-ea"/>
          <a:cs typeface="+mn-cs"/>
        </a:defRPr>
      </a:lvl7pPr>
      <a:lvl8pPr marL="4503770" algn="l" defTabSz="1286802" rtl="0" eaLnBrk="1" latinLnBrk="0" hangingPunct="1">
        <a:defRPr sz="2500" kern="1200">
          <a:solidFill>
            <a:schemeClr val="tx1"/>
          </a:solidFill>
          <a:latin typeface="+mn-lt"/>
          <a:ea typeface="+mn-ea"/>
          <a:cs typeface="+mn-cs"/>
        </a:defRPr>
      </a:lvl8pPr>
      <a:lvl9pPr marL="5147170" algn="l" defTabSz="1286802" rtl="0" eaLnBrk="1" latinLnBrk="0" hangingPunct="1">
        <a:defRPr sz="2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3" y="274651"/>
            <a:ext cx="10972801" cy="1143000"/>
          </a:xfrm>
          <a:prstGeom prst="rect">
            <a:avLst/>
          </a:prstGeom>
        </p:spPr>
        <p:txBody>
          <a:bodyPr vert="horz" lIns="96426" tIns="48208" rIns="96426" bIns="48208" rtlCol="0" anchor="ctr">
            <a:normAutofit/>
          </a:bodyPr>
          <a:lstStyle/>
          <a:p>
            <a:r>
              <a:rPr lang="en-US"/>
              <a:t>Click to edit Master title style</a:t>
            </a:r>
          </a:p>
        </p:txBody>
      </p:sp>
      <p:sp>
        <p:nvSpPr>
          <p:cNvPr id="3" name="Text Placeholder 2"/>
          <p:cNvSpPr>
            <a:spLocks noGrp="1"/>
          </p:cNvSpPr>
          <p:nvPr>
            <p:ph type="body" idx="1"/>
          </p:nvPr>
        </p:nvSpPr>
        <p:spPr>
          <a:xfrm>
            <a:off x="609733" y="1600216"/>
            <a:ext cx="10972801" cy="4525963"/>
          </a:xfrm>
          <a:prstGeom prst="rect">
            <a:avLst/>
          </a:prstGeom>
        </p:spPr>
        <p:txBody>
          <a:bodyPr vert="horz" lIns="96426" tIns="48208" rIns="96426" bIns="482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456"/>
            <a:ext cx="2844800" cy="365125"/>
          </a:xfrm>
          <a:prstGeom prst="rect">
            <a:avLst/>
          </a:prstGeom>
        </p:spPr>
        <p:txBody>
          <a:bodyPr vert="horz" lIns="96426" tIns="48208" rIns="96426" bIns="48208" rtlCol="0" anchor="ctr"/>
          <a:lstStyle>
            <a:lvl1pPr algn="l">
              <a:defRPr sz="1700">
                <a:solidFill>
                  <a:schemeClr val="tx1">
                    <a:tint val="75000"/>
                  </a:schemeClr>
                </a:solidFill>
              </a:defRPr>
            </a:lvl1pPr>
          </a:lstStyle>
          <a:p>
            <a:pPr defTabSz="964140"/>
            <a:fld id="{057B077D-680E-4F7B-B169-2CB385BA6FD9}" type="datetimeFigureOut">
              <a:rPr lang="en-US" smtClean="0">
                <a:solidFill>
                  <a:prstClr val="black">
                    <a:tint val="75000"/>
                  </a:prstClr>
                </a:solidFill>
              </a:rPr>
              <a:pPr defTabSz="964140"/>
              <a:t>1/5/2022</a:t>
            </a:fld>
            <a:endParaRPr lang="en-US">
              <a:solidFill>
                <a:prstClr val="black">
                  <a:tint val="75000"/>
                </a:prstClr>
              </a:solidFill>
            </a:endParaRPr>
          </a:p>
        </p:txBody>
      </p:sp>
      <p:sp>
        <p:nvSpPr>
          <p:cNvPr id="5" name="Footer Placeholder 4"/>
          <p:cNvSpPr>
            <a:spLocks noGrp="1"/>
          </p:cNvSpPr>
          <p:nvPr>
            <p:ph type="ftr" sz="quarter" idx="3"/>
          </p:nvPr>
        </p:nvSpPr>
        <p:spPr>
          <a:xfrm>
            <a:off x="4165690" y="6356456"/>
            <a:ext cx="3860801" cy="365125"/>
          </a:xfrm>
          <a:prstGeom prst="rect">
            <a:avLst/>
          </a:prstGeom>
        </p:spPr>
        <p:txBody>
          <a:bodyPr vert="horz" lIns="96426" tIns="48208" rIns="96426" bIns="48208" rtlCol="0" anchor="ctr"/>
          <a:lstStyle>
            <a:lvl1pPr algn="ctr">
              <a:defRPr sz="1700">
                <a:solidFill>
                  <a:schemeClr val="tx1">
                    <a:tint val="75000"/>
                  </a:schemeClr>
                </a:solidFill>
              </a:defRPr>
            </a:lvl1pPr>
          </a:lstStyle>
          <a:p>
            <a:pPr defTabSz="964140"/>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456"/>
            <a:ext cx="2844800" cy="365125"/>
          </a:xfrm>
          <a:prstGeom prst="rect">
            <a:avLst/>
          </a:prstGeom>
        </p:spPr>
        <p:txBody>
          <a:bodyPr vert="horz" lIns="96426" tIns="48208" rIns="96426" bIns="48208" rtlCol="0" anchor="ctr"/>
          <a:lstStyle>
            <a:lvl1pPr algn="r">
              <a:defRPr sz="1700">
                <a:solidFill>
                  <a:schemeClr val="tx1">
                    <a:tint val="75000"/>
                  </a:schemeClr>
                </a:solidFill>
              </a:defRPr>
            </a:lvl1pPr>
          </a:lstStyle>
          <a:p>
            <a:pPr defTabSz="964140"/>
            <a:fld id="{CE0FCA04-DE5B-49D2-BA5F-4F38980E4C56}" type="slidenum">
              <a:rPr lang="en-US" smtClean="0">
                <a:solidFill>
                  <a:prstClr val="black">
                    <a:tint val="75000"/>
                  </a:prstClr>
                </a:solidFill>
              </a:rPr>
              <a:pPr defTabSz="964140"/>
              <a:t>‹#›</a:t>
            </a:fld>
            <a:endParaRPr lang="en-US">
              <a:solidFill>
                <a:prstClr val="black">
                  <a:tint val="75000"/>
                </a:prstClr>
              </a:solidFill>
            </a:endParaRPr>
          </a:p>
        </p:txBody>
      </p:sp>
    </p:spTree>
    <p:extLst>
      <p:ext uri="{BB962C8B-B14F-4D97-AF65-F5344CB8AC3E}">
        <p14:creationId xmlns:p14="http://schemas.microsoft.com/office/powerpoint/2010/main" val="27441504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1288968" rtl="0" eaLnBrk="1" latinLnBrk="0" hangingPunct="1">
        <a:spcBef>
          <a:spcPct val="0"/>
        </a:spcBef>
        <a:buNone/>
        <a:defRPr sz="6100" kern="1200">
          <a:solidFill>
            <a:schemeClr val="tx1"/>
          </a:solidFill>
          <a:latin typeface="+mj-lt"/>
          <a:ea typeface="+mj-ea"/>
          <a:cs typeface="+mj-cs"/>
        </a:defRPr>
      </a:lvl1pPr>
    </p:titleStyle>
    <p:bodyStyle>
      <a:lvl1pPr marL="483357" indent="-483357" algn="l" defTabSz="128896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7282" indent="-402801" algn="l" defTabSz="1288968"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11198" indent="-322228" algn="l" defTabSz="1288968"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5689" indent="-322228" algn="l" defTabSz="128896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0178" indent="-322228" algn="l" defTabSz="128896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44642" indent="-322228" algn="l" defTabSz="128896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9130" indent="-322228" algn="l" defTabSz="128896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33614" indent="-322228" algn="l" defTabSz="128896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78098" indent="-322228" algn="l" defTabSz="128896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8968" rtl="0" eaLnBrk="1" latinLnBrk="0" hangingPunct="1">
        <a:defRPr sz="2500" kern="1200">
          <a:solidFill>
            <a:schemeClr val="tx1"/>
          </a:solidFill>
          <a:latin typeface="+mn-lt"/>
          <a:ea typeface="+mn-ea"/>
          <a:cs typeface="+mn-cs"/>
        </a:defRPr>
      </a:lvl1pPr>
      <a:lvl2pPr marL="644488" algn="l" defTabSz="1288968" rtl="0" eaLnBrk="1" latinLnBrk="0" hangingPunct="1">
        <a:defRPr sz="2500" kern="1200">
          <a:solidFill>
            <a:schemeClr val="tx1"/>
          </a:solidFill>
          <a:latin typeface="+mn-lt"/>
          <a:ea typeface="+mn-ea"/>
          <a:cs typeface="+mn-cs"/>
        </a:defRPr>
      </a:lvl2pPr>
      <a:lvl3pPr marL="1288968" algn="l" defTabSz="1288968" rtl="0" eaLnBrk="1" latinLnBrk="0" hangingPunct="1">
        <a:defRPr sz="2500" kern="1200">
          <a:solidFill>
            <a:schemeClr val="tx1"/>
          </a:solidFill>
          <a:latin typeface="+mn-lt"/>
          <a:ea typeface="+mn-ea"/>
          <a:cs typeface="+mn-cs"/>
        </a:defRPr>
      </a:lvl3pPr>
      <a:lvl4pPr marL="1933452" algn="l" defTabSz="1288968" rtl="0" eaLnBrk="1" latinLnBrk="0" hangingPunct="1">
        <a:defRPr sz="2500" kern="1200">
          <a:solidFill>
            <a:schemeClr val="tx1"/>
          </a:solidFill>
          <a:latin typeface="+mn-lt"/>
          <a:ea typeface="+mn-ea"/>
          <a:cs typeface="+mn-cs"/>
        </a:defRPr>
      </a:lvl4pPr>
      <a:lvl5pPr marL="2577938" algn="l" defTabSz="1288968" rtl="0" eaLnBrk="1" latinLnBrk="0" hangingPunct="1">
        <a:defRPr sz="2500" kern="1200">
          <a:solidFill>
            <a:schemeClr val="tx1"/>
          </a:solidFill>
          <a:latin typeface="+mn-lt"/>
          <a:ea typeface="+mn-ea"/>
          <a:cs typeface="+mn-cs"/>
        </a:defRPr>
      </a:lvl5pPr>
      <a:lvl6pPr marL="3222406" algn="l" defTabSz="1288968" rtl="0" eaLnBrk="1" latinLnBrk="0" hangingPunct="1">
        <a:defRPr sz="2500" kern="1200">
          <a:solidFill>
            <a:schemeClr val="tx1"/>
          </a:solidFill>
          <a:latin typeface="+mn-lt"/>
          <a:ea typeface="+mn-ea"/>
          <a:cs typeface="+mn-cs"/>
        </a:defRPr>
      </a:lvl6pPr>
      <a:lvl7pPr marL="3866890" algn="l" defTabSz="1288968" rtl="0" eaLnBrk="1" latinLnBrk="0" hangingPunct="1">
        <a:defRPr sz="2500" kern="1200">
          <a:solidFill>
            <a:schemeClr val="tx1"/>
          </a:solidFill>
          <a:latin typeface="+mn-lt"/>
          <a:ea typeface="+mn-ea"/>
          <a:cs typeface="+mn-cs"/>
        </a:defRPr>
      </a:lvl7pPr>
      <a:lvl8pPr marL="4511377" algn="l" defTabSz="1288968" rtl="0" eaLnBrk="1" latinLnBrk="0" hangingPunct="1">
        <a:defRPr sz="2500" kern="1200">
          <a:solidFill>
            <a:schemeClr val="tx1"/>
          </a:solidFill>
          <a:latin typeface="+mn-lt"/>
          <a:ea typeface="+mn-ea"/>
          <a:cs typeface="+mn-cs"/>
        </a:defRPr>
      </a:lvl8pPr>
      <a:lvl9pPr marL="5155854" algn="l" defTabSz="1288968"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82" y="274652"/>
            <a:ext cx="10972801" cy="1143000"/>
          </a:xfrm>
          <a:prstGeom prst="rect">
            <a:avLst/>
          </a:prstGeom>
        </p:spPr>
        <p:txBody>
          <a:bodyPr vert="horz" lIns="96380" tIns="48181" rIns="96380" bIns="48181" rtlCol="0" anchor="ctr">
            <a:normAutofit/>
          </a:bodyPr>
          <a:lstStyle/>
          <a:p>
            <a:r>
              <a:rPr lang="en-US"/>
              <a:t>Click to edit Master title style</a:t>
            </a:r>
          </a:p>
        </p:txBody>
      </p:sp>
      <p:sp>
        <p:nvSpPr>
          <p:cNvPr id="3" name="Text Placeholder 2"/>
          <p:cNvSpPr>
            <a:spLocks noGrp="1"/>
          </p:cNvSpPr>
          <p:nvPr>
            <p:ph type="body" idx="1"/>
          </p:nvPr>
        </p:nvSpPr>
        <p:spPr>
          <a:xfrm>
            <a:off x="609682" y="1600225"/>
            <a:ext cx="10972801" cy="4525963"/>
          </a:xfrm>
          <a:prstGeom prst="rect">
            <a:avLst/>
          </a:prstGeom>
        </p:spPr>
        <p:txBody>
          <a:bodyPr vert="horz" lIns="96380" tIns="48181" rIns="96380" bIns="481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497"/>
            <a:ext cx="2844803" cy="365125"/>
          </a:xfrm>
          <a:prstGeom prst="rect">
            <a:avLst/>
          </a:prstGeom>
        </p:spPr>
        <p:txBody>
          <a:bodyPr vert="horz" lIns="96380" tIns="48181" rIns="96380" bIns="48181" rtlCol="0" anchor="ctr"/>
          <a:lstStyle>
            <a:lvl1pPr algn="l">
              <a:defRPr sz="1700">
                <a:solidFill>
                  <a:schemeClr val="tx1">
                    <a:tint val="75000"/>
                  </a:schemeClr>
                </a:solidFill>
              </a:defRPr>
            </a:lvl1pPr>
          </a:lstStyle>
          <a:p>
            <a:pPr defTabSz="963672"/>
            <a:fld id="{057B077D-680E-4F7B-B169-2CB385BA6FD9}" type="datetimeFigureOut">
              <a:rPr lang="en-US" smtClean="0">
                <a:solidFill>
                  <a:prstClr val="black">
                    <a:tint val="75000"/>
                  </a:prstClr>
                </a:solidFill>
              </a:rPr>
              <a:pPr defTabSz="963672"/>
              <a:t>1/5/2022</a:t>
            </a:fld>
            <a:endParaRPr lang="en-US">
              <a:solidFill>
                <a:prstClr val="black">
                  <a:tint val="75000"/>
                </a:prstClr>
              </a:solidFill>
            </a:endParaRPr>
          </a:p>
        </p:txBody>
      </p:sp>
      <p:sp>
        <p:nvSpPr>
          <p:cNvPr id="5" name="Footer Placeholder 4"/>
          <p:cNvSpPr>
            <a:spLocks noGrp="1"/>
          </p:cNvSpPr>
          <p:nvPr>
            <p:ph type="ftr" sz="quarter" idx="3"/>
          </p:nvPr>
        </p:nvSpPr>
        <p:spPr>
          <a:xfrm>
            <a:off x="4165651" y="6356497"/>
            <a:ext cx="3860801" cy="365125"/>
          </a:xfrm>
          <a:prstGeom prst="rect">
            <a:avLst/>
          </a:prstGeom>
        </p:spPr>
        <p:txBody>
          <a:bodyPr vert="horz" lIns="96380" tIns="48181" rIns="96380" bIns="48181" rtlCol="0" anchor="ctr"/>
          <a:lstStyle>
            <a:lvl1pPr algn="ctr">
              <a:defRPr sz="1700">
                <a:solidFill>
                  <a:schemeClr val="tx1">
                    <a:tint val="75000"/>
                  </a:schemeClr>
                </a:solidFill>
              </a:defRPr>
            </a:lvl1pPr>
          </a:lstStyle>
          <a:p>
            <a:pPr defTabSz="963672"/>
            <a:endParaRPr lang="en-US">
              <a:solidFill>
                <a:prstClr val="black">
                  <a:tint val="75000"/>
                </a:prstClr>
              </a:solidFill>
            </a:endParaRPr>
          </a:p>
        </p:txBody>
      </p:sp>
      <p:sp>
        <p:nvSpPr>
          <p:cNvPr id="6" name="Slide Number Placeholder 5"/>
          <p:cNvSpPr>
            <a:spLocks noGrp="1"/>
          </p:cNvSpPr>
          <p:nvPr>
            <p:ph type="sldNum" sz="quarter" idx="4"/>
          </p:nvPr>
        </p:nvSpPr>
        <p:spPr>
          <a:xfrm>
            <a:off x="8737605" y="6356497"/>
            <a:ext cx="2844803" cy="365125"/>
          </a:xfrm>
          <a:prstGeom prst="rect">
            <a:avLst/>
          </a:prstGeom>
        </p:spPr>
        <p:txBody>
          <a:bodyPr vert="horz" lIns="96380" tIns="48181" rIns="96380" bIns="48181" rtlCol="0" anchor="ctr"/>
          <a:lstStyle>
            <a:lvl1pPr algn="r">
              <a:defRPr sz="1700">
                <a:solidFill>
                  <a:schemeClr val="tx1">
                    <a:tint val="75000"/>
                  </a:schemeClr>
                </a:solidFill>
              </a:defRPr>
            </a:lvl1pPr>
          </a:lstStyle>
          <a:p>
            <a:pPr defTabSz="963672"/>
            <a:fld id="{CE0FCA04-DE5B-49D2-BA5F-4F38980E4C56}" type="slidenum">
              <a:rPr lang="en-US" smtClean="0">
                <a:solidFill>
                  <a:prstClr val="black">
                    <a:tint val="75000"/>
                  </a:prstClr>
                </a:solidFill>
              </a:rPr>
              <a:pPr defTabSz="963672"/>
              <a:t>‹#›</a:t>
            </a:fld>
            <a:endParaRPr lang="en-US">
              <a:solidFill>
                <a:prstClr val="black">
                  <a:tint val="75000"/>
                </a:prstClr>
              </a:solidFill>
            </a:endParaRPr>
          </a:p>
        </p:txBody>
      </p:sp>
    </p:spTree>
    <p:extLst>
      <p:ext uri="{BB962C8B-B14F-4D97-AF65-F5344CB8AC3E}">
        <p14:creationId xmlns:p14="http://schemas.microsoft.com/office/powerpoint/2010/main" val="307107582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1288336" rtl="0" eaLnBrk="1" latinLnBrk="0" hangingPunct="1">
        <a:spcBef>
          <a:spcPct val="0"/>
        </a:spcBef>
        <a:buNone/>
        <a:defRPr sz="6300" b="0" i="0" u="none" kern="1200">
          <a:solidFill>
            <a:schemeClr val="tx1"/>
          </a:solidFill>
          <a:latin typeface="+mj-lt"/>
          <a:ea typeface="+mj-ea"/>
          <a:cs typeface="+mj-cs"/>
        </a:defRPr>
      </a:lvl1pPr>
    </p:titleStyle>
    <p:bodyStyle>
      <a:lvl1pPr marL="483094" indent="-483094" algn="l" defTabSz="128833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6772" indent="-402609" algn="l" defTabSz="128833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10411" indent="-322081" algn="l" defTabSz="128833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4608" indent="-322081" algn="l" defTabSz="128833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8755" indent="-322081" algn="l" defTabSz="128833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42923" indent="-322081" algn="l" defTabSz="128833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7082" indent="-322081" algn="l" defTabSz="128833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31256" indent="-322081" algn="l" defTabSz="128833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75424" indent="-322081" algn="l" defTabSz="128833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8336" rtl="0" eaLnBrk="1" latinLnBrk="0" hangingPunct="1">
        <a:defRPr sz="2500" kern="1200">
          <a:solidFill>
            <a:schemeClr val="tx1"/>
          </a:solidFill>
          <a:latin typeface="+mn-lt"/>
          <a:ea typeface="+mn-ea"/>
          <a:cs typeface="+mn-cs"/>
        </a:defRPr>
      </a:lvl1pPr>
      <a:lvl2pPr marL="644159" algn="l" defTabSz="1288336" rtl="0" eaLnBrk="1" latinLnBrk="0" hangingPunct="1">
        <a:defRPr sz="2500" kern="1200">
          <a:solidFill>
            <a:schemeClr val="tx1"/>
          </a:solidFill>
          <a:latin typeface="+mn-lt"/>
          <a:ea typeface="+mn-ea"/>
          <a:cs typeface="+mn-cs"/>
        </a:defRPr>
      </a:lvl2pPr>
      <a:lvl3pPr marL="1288336" algn="l" defTabSz="1288336" rtl="0" eaLnBrk="1" latinLnBrk="0" hangingPunct="1">
        <a:defRPr sz="2500" kern="1200">
          <a:solidFill>
            <a:schemeClr val="tx1"/>
          </a:solidFill>
          <a:latin typeface="+mn-lt"/>
          <a:ea typeface="+mn-ea"/>
          <a:cs typeface="+mn-cs"/>
        </a:defRPr>
      </a:lvl3pPr>
      <a:lvl4pPr marL="1932501" algn="l" defTabSz="1288336" rtl="0" eaLnBrk="1" latinLnBrk="0" hangingPunct="1">
        <a:defRPr sz="2500" kern="1200">
          <a:solidFill>
            <a:schemeClr val="tx1"/>
          </a:solidFill>
          <a:latin typeface="+mn-lt"/>
          <a:ea typeface="+mn-ea"/>
          <a:cs typeface="+mn-cs"/>
        </a:defRPr>
      </a:lvl4pPr>
      <a:lvl5pPr marL="2576678" algn="l" defTabSz="1288336" rtl="0" eaLnBrk="1" latinLnBrk="0" hangingPunct="1">
        <a:defRPr sz="2500" kern="1200">
          <a:solidFill>
            <a:schemeClr val="tx1"/>
          </a:solidFill>
          <a:latin typeface="+mn-lt"/>
          <a:ea typeface="+mn-ea"/>
          <a:cs typeface="+mn-cs"/>
        </a:defRPr>
      </a:lvl5pPr>
      <a:lvl6pPr marL="3220829" algn="l" defTabSz="1288336" rtl="0" eaLnBrk="1" latinLnBrk="0" hangingPunct="1">
        <a:defRPr sz="2500" kern="1200">
          <a:solidFill>
            <a:schemeClr val="tx1"/>
          </a:solidFill>
          <a:latin typeface="+mn-lt"/>
          <a:ea typeface="+mn-ea"/>
          <a:cs typeface="+mn-cs"/>
        </a:defRPr>
      </a:lvl6pPr>
      <a:lvl7pPr marL="3865007" algn="l" defTabSz="1288336" rtl="0" eaLnBrk="1" latinLnBrk="0" hangingPunct="1">
        <a:defRPr sz="2500" kern="1200">
          <a:solidFill>
            <a:schemeClr val="tx1"/>
          </a:solidFill>
          <a:latin typeface="+mn-lt"/>
          <a:ea typeface="+mn-ea"/>
          <a:cs typeface="+mn-cs"/>
        </a:defRPr>
      </a:lvl7pPr>
      <a:lvl8pPr marL="4509168" algn="l" defTabSz="1288336" rtl="0" eaLnBrk="1" latinLnBrk="0" hangingPunct="1">
        <a:defRPr sz="2500" kern="1200">
          <a:solidFill>
            <a:schemeClr val="tx1"/>
          </a:solidFill>
          <a:latin typeface="+mn-lt"/>
          <a:ea typeface="+mn-ea"/>
          <a:cs typeface="+mn-cs"/>
        </a:defRPr>
      </a:lvl8pPr>
      <a:lvl9pPr marL="5153342" algn="l" defTabSz="1288336"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83" y="365129"/>
            <a:ext cx="10515600" cy="1325563"/>
          </a:xfrm>
          <a:prstGeom prst="rect">
            <a:avLst/>
          </a:prstGeom>
        </p:spPr>
        <p:txBody>
          <a:bodyPr vert="horz" lIns="91436" tIns="45719" rIns="91436" bIns="4571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83" y="1825625"/>
            <a:ext cx="10515600" cy="4351339"/>
          </a:xfrm>
          <a:prstGeom prst="rect">
            <a:avLst/>
          </a:prstGeom>
        </p:spPr>
        <p:txBody>
          <a:bodyPr vert="horz" lIns="91436" tIns="45719" rIns="91436"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614"/>
            <a:ext cx="27432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pPr defTabSz="457181"/>
            <a:fld id="{FB33870C-E7D4-43C1-A33A-D92858003447}" type="datetimeFigureOut">
              <a:rPr lang="en-US" smtClean="0">
                <a:solidFill>
                  <a:prstClr val="black">
                    <a:tint val="75000"/>
                  </a:prstClr>
                </a:solidFill>
              </a:rPr>
              <a:pPr defTabSz="457181"/>
              <a:t>1/5/2022</a:t>
            </a:fld>
            <a:endParaRPr lang="en-US">
              <a:solidFill>
                <a:prstClr val="black">
                  <a:tint val="75000"/>
                </a:prstClr>
              </a:solidFill>
            </a:endParaRPr>
          </a:p>
        </p:txBody>
      </p:sp>
      <p:sp>
        <p:nvSpPr>
          <p:cNvPr id="5" name="Footer Placeholder 4"/>
          <p:cNvSpPr>
            <a:spLocks noGrp="1"/>
          </p:cNvSpPr>
          <p:nvPr>
            <p:ph type="ftr" sz="quarter" idx="3"/>
          </p:nvPr>
        </p:nvSpPr>
        <p:spPr>
          <a:xfrm>
            <a:off x="4038645" y="6356614"/>
            <a:ext cx="4114799"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pPr defTabSz="457181"/>
            <a:endParaRPr lang="en-US">
              <a:solidFill>
                <a:prstClr val="black">
                  <a:tint val="75000"/>
                </a:prstClr>
              </a:solidFill>
            </a:endParaRPr>
          </a:p>
        </p:txBody>
      </p:sp>
      <p:sp>
        <p:nvSpPr>
          <p:cNvPr id="6" name="Slide Number Placeholder 5"/>
          <p:cNvSpPr>
            <a:spLocks noGrp="1"/>
          </p:cNvSpPr>
          <p:nvPr>
            <p:ph type="sldNum" sz="quarter" idx="4"/>
          </p:nvPr>
        </p:nvSpPr>
        <p:spPr>
          <a:xfrm>
            <a:off x="8610599" y="6356614"/>
            <a:ext cx="27432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pPr defTabSz="457181"/>
            <a:fld id="{A8D44D24-C446-4FDA-9F61-7213A0BE9E7F}" type="slidenum">
              <a:rPr lang="en-US" smtClean="0">
                <a:solidFill>
                  <a:prstClr val="black">
                    <a:tint val="75000"/>
                  </a:prstClr>
                </a:solidFill>
              </a:rPr>
              <a:pPr defTabSz="457181"/>
              <a:t>‹#›</a:t>
            </a:fld>
            <a:endParaRPr lang="en-US">
              <a:solidFill>
                <a:prstClr val="black">
                  <a:tint val="75000"/>
                </a:prstClr>
              </a:solidFill>
            </a:endParaRPr>
          </a:p>
        </p:txBody>
      </p:sp>
    </p:spTree>
    <p:extLst>
      <p:ext uri="{BB962C8B-B14F-4D97-AF65-F5344CB8AC3E}">
        <p14:creationId xmlns:p14="http://schemas.microsoft.com/office/powerpoint/2010/main" val="46356151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361"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1" indent="-228591"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1" algn="l" defTabSz="914361"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52" indent="-228591" algn="l" defTabSz="91436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3" indent="-228591" algn="l" defTabSz="9143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15" indent="-228591" algn="l" defTabSz="9143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95" indent="-228591" algn="l" defTabSz="9143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76" indent="-228591" algn="l" defTabSz="9143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57" indent="-228591" algn="l" defTabSz="9143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38" indent="-228591" algn="l" defTabSz="9143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60" y="208695"/>
            <a:ext cx="8338169" cy="868508"/>
          </a:xfrm>
          <a:prstGeom prst="rect">
            <a:avLst/>
          </a:prstGeom>
        </p:spPr>
        <p:txBody>
          <a:bodyPr vert="horz" lIns="90817" tIns="45461" rIns="90817" bIns="45461" rtlCol="0" anchor="ctr">
            <a:normAutofit/>
          </a:bodyPr>
          <a:lstStyle/>
          <a:p>
            <a:r>
              <a:rPr lang="en-US"/>
              <a:t>Click to edit Master title style</a:t>
            </a:r>
          </a:p>
        </p:txBody>
      </p:sp>
      <p:sp>
        <p:nvSpPr>
          <p:cNvPr id="3" name="Text Placeholder 2"/>
          <p:cNvSpPr>
            <a:spLocks noGrp="1"/>
          </p:cNvSpPr>
          <p:nvPr>
            <p:ph type="body" idx="1"/>
          </p:nvPr>
        </p:nvSpPr>
        <p:spPr>
          <a:xfrm>
            <a:off x="463460" y="1215915"/>
            <a:ext cx="8338169" cy="3439052"/>
          </a:xfrm>
          <a:prstGeom prst="rect">
            <a:avLst/>
          </a:prstGeom>
        </p:spPr>
        <p:txBody>
          <a:bodyPr vert="horz" lIns="90817" tIns="45461" rIns="90817" bIns="454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43" y="4829873"/>
            <a:ext cx="2161748" cy="277440"/>
          </a:xfrm>
          <a:prstGeom prst="rect">
            <a:avLst/>
          </a:prstGeom>
        </p:spPr>
        <p:txBody>
          <a:bodyPr vert="horz" lIns="90817" tIns="45461" rIns="90817" bIns="45461" rtlCol="0" anchor="ctr"/>
          <a:lstStyle>
            <a:lvl1pPr algn="l">
              <a:defRPr sz="1200">
                <a:solidFill>
                  <a:schemeClr val="tx1">
                    <a:tint val="75000"/>
                  </a:schemeClr>
                </a:solidFill>
              </a:defRPr>
            </a:lvl1pPr>
          </a:lstStyle>
          <a:p>
            <a:pPr defTabSz="908082"/>
            <a:fld id="{7446D2C4-F5B2-4BAF-AAAA-E5719FEE0C0C}" type="datetimeFigureOut">
              <a:rPr lang="en-US" smtClean="0">
                <a:solidFill>
                  <a:prstClr val="black">
                    <a:tint val="75000"/>
                  </a:prstClr>
                </a:solidFill>
              </a:rPr>
              <a:pPr defTabSz="908082"/>
              <a:t>1/5/2022</a:t>
            </a:fld>
            <a:endParaRPr lang="en-US">
              <a:solidFill>
                <a:prstClr val="black">
                  <a:tint val="75000"/>
                </a:prstClr>
              </a:solidFill>
            </a:endParaRPr>
          </a:p>
        </p:txBody>
      </p:sp>
      <p:sp>
        <p:nvSpPr>
          <p:cNvPr id="5" name="Footer Placeholder 4"/>
          <p:cNvSpPr>
            <a:spLocks noGrp="1"/>
          </p:cNvSpPr>
          <p:nvPr>
            <p:ph type="ftr" sz="quarter" idx="3"/>
          </p:nvPr>
        </p:nvSpPr>
        <p:spPr>
          <a:xfrm>
            <a:off x="3165425" y="4829873"/>
            <a:ext cx="2933800" cy="277440"/>
          </a:xfrm>
          <a:prstGeom prst="rect">
            <a:avLst/>
          </a:prstGeom>
        </p:spPr>
        <p:txBody>
          <a:bodyPr vert="horz" lIns="90817" tIns="45461" rIns="90817" bIns="45461" rtlCol="0" anchor="ctr"/>
          <a:lstStyle>
            <a:lvl1pPr algn="ctr">
              <a:defRPr sz="1200">
                <a:solidFill>
                  <a:schemeClr val="tx1">
                    <a:tint val="75000"/>
                  </a:schemeClr>
                </a:solidFill>
              </a:defRPr>
            </a:lvl1pPr>
          </a:lstStyle>
          <a:p>
            <a:pPr defTabSz="908082"/>
            <a:endParaRPr lang="en-US">
              <a:solidFill>
                <a:prstClr val="black">
                  <a:tint val="75000"/>
                </a:prstClr>
              </a:solidFill>
            </a:endParaRPr>
          </a:p>
        </p:txBody>
      </p:sp>
      <p:sp>
        <p:nvSpPr>
          <p:cNvPr id="6" name="Slide Number Placeholder 5"/>
          <p:cNvSpPr>
            <a:spLocks noGrp="1"/>
          </p:cNvSpPr>
          <p:nvPr>
            <p:ph type="sldNum" sz="quarter" idx="4"/>
          </p:nvPr>
        </p:nvSpPr>
        <p:spPr>
          <a:xfrm>
            <a:off x="6639663" y="4829873"/>
            <a:ext cx="2161748" cy="277440"/>
          </a:xfrm>
          <a:prstGeom prst="rect">
            <a:avLst/>
          </a:prstGeom>
        </p:spPr>
        <p:txBody>
          <a:bodyPr vert="horz" lIns="90817" tIns="45461" rIns="90817" bIns="45461" rtlCol="0" anchor="ctr"/>
          <a:lstStyle>
            <a:lvl1pPr algn="r">
              <a:defRPr sz="1200">
                <a:solidFill>
                  <a:schemeClr val="tx1">
                    <a:tint val="75000"/>
                  </a:schemeClr>
                </a:solidFill>
              </a:defRPr>
            </a:lvl1pPr>
          </a:lstStyle>
          <a:p>
            <a:pPr defTabSz="908082"/>
            <a:fld id="{866DD3FD-8217-4768-8ED4-6898380C4537}" type="slidenum">
              <a:rPr lang="en-US" smtClean="0">
                <a:solidFill>
                  <a:prstClr val="black">
                    <a:tint val="75000"/>
                  </a:prstClr>
                </a:solidFill>
              </a:rPr>
              <a:pPr defTabSz="908082"/>
              <a:t>‹#›</a:t>
            </a:fld>
            <a:endParaRPr lang="en-US">
              <a:solidFill>
                <a:prstClr val="black">
                  <a:tint val="75000"/>
                </a:prstClr>
              </a:solidFill>
            </a:endParaRPr>
          </a:p>
        </p:txBody>
      </p:sp>
    </p:spTree>
    <p:extLst>
      <p:ext uri="{BB962C8B-B14F-4D97-AF65-F5344CB8AC3E}">
        <p14:creationId xmlns:p14="http://schemas.microsoft.com/office/powerpoint/2010/main" val="40084929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908082" rtl="0" eaLnBrk="1" latinLnBrk="0" hangingPunct="1">
        <a:spcBef>
          <a:spcPct val="0"/>
        </a:spcBef>
        <a:buNone/>
        <a:defRPr sz="4400" b="0" i="0" u="none" kern="1200">
          <a:solidFill>
            <a:schemeClr val="tx1"/>
          </a:solidFill>
          <a:latin typeface="+mj-lt"/>
          <a:ea typeface="+mj-ea"/>
          <a:cs typeface="+mj-cs"/>
        </a:defRPr>
      </a:lvl1pPr>
    </p:titleStyle>
    <p:bodyStyle>
      <a:lvl1pPr marL="340560" indent="-340560" algn="l" defTabSz="9080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886" indent="-283792" algn="l" defTabSz="908082"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5105" indent="-227026" algn="l" defTabSz="9080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143" indent="-227026" algn="l" defTabSz="9080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177" indent="-227026" algn="l" defTabSz="9080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216" indent="-227026" algn="l" defTabSz="9080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231" indent="-227026" algn="l" defTabSz="9080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283" indent="-227026" algn="l" defTabSz="9080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9311" indent="-227026" algn="l" defTabSz="9080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082" rtl="0" eaLnBrk="1" latinLnBrk="0" hangingPunct="1">
        <a:defRPr sz="1900" kern="1200">
          <a:solidFill>
            <a:schemeClr val="tx1"/>
          </a:solidFill>
          <a:latin typeface="+mn-lt"/>
          <a:ea typeface="+mn-ea"/>
          <a:cs typeface="+mn-cs"/>
        </a:defRPr>
      </a:lvl1pPr>
      <a:lvl2pPr marL="454065" algn="l" defTabSz="908082" rtl="0" eaLnBrk="1" latinLnBrk="0" hangingPunct="1">
        <a:defRPr sz="1900" kern="1200">
          <a:solidFill>
            <a:schemeClr val="tx1"/>
          </a:solidFill>
          <a:latin typeface="+mn-lt"/>
          <a:ea typeface="+mn-ea"/>
          <a:cs typeface="+mn-cs"/>
        </a:defRPr>
      </a:lvl2pPr>
      <a:lvl3pPr marL="908082" algn="l" defTabSz="908082" rtl="0" eaLnBrk="1" latinLnBrk="0" hangingPunct="1">
        <a:defRPr sz="1900" kern="1200">
          <a:solidFill>
            <a:schemeClr val="tx1"/>
          </a:solidFill>
          <a:latin typeface="+mn-lt"/>
          <a:ea typeface="+mn-ea"/>
          <a:cs typeface="+mn-cs"/>
        </a:defRPr>
      </a:lvl3pPr>
      <a:lvl4pPr marL="1362114" algn="l" defTabSz="908082" rtl="0" eaLnBrk="1" latinLnBrk="0" hangingPunct="1">
        <a:defRPr sz="1900" kern="1200">
          <a:solidFill>
            <a:schemeClr val="tx1"/>
          </a:solidFill>
          <a:latin typeface="+mn-lt"/>
          <a:ea typeface="+mn-ea"/>
          <a:cs typeface="+mn-cs"/>
        </a:defRPr>
      </a:lvl4pPr>
      <a:lvl5pPr marL="1816153" algn="l" defTabSz="908082" rtl="0" eaLnBrk="1" latinLnBrk="0" hangingPunct="1">
        <a:defRPr sz="1900" kern="1200">
          <a:solidFill>
            <a:schemeClr val="tx1"/>
          </a:solidFill>
          <a:latin typeface="+mn-lt"/>
          <a:ea typeface="+mn-ea"/>
          <a:cs typeface="+mn-cs"/>
        </a:defRPr>
      </a:lvl5pPr>
      <a:lvl6pPr marL="2270196" algn="l" defTabSz="908082" rtl="0" eaLnBrk="1" latinLnBrk="0" hangingPunct="1">
        <a:defRPr sz="1900" kern="1200">
          <a:solidFill>
            <a:schemeClr val="tx1"/>
          </a:solidFill>
          <a:latin typeface="+mn-lt"/>
          <a:ea typeface="+mn-ea"/>
          <a:cs typeface="+mn-cs"/>
        </a:defRPr>
      </a:lvl6pPr>
      <a:lvl7pPr marL="2724221" algn="l" defTabSz="908082" rtl="0" eaLnBrk="1" latinLnBrk="0" hangingPunct="1">
        <a:defRPr sz="1900" kern="1200">
          <a:solidFill>
            <a:schemeClr val="tx1"/>
          </a:solidFill>
          <a:latin typeface="+mn-lt"/>
          <a:ea typeface="+mn-ea"/>
          <a:cs typeface="+mn-cs"/>
        </a:defRPr>
      </a:lvl7pPr>
      <a:lvl8pPr marL="3178257" algn="l" defTabSz="908082" rtl="0" eaLnBrk="1" latinLnBrk="0" hangingPunct="1">
        <a:defRPr sz="1900" kern="1200">
          <a:solidFill>
            <a:schemeClr val="tx1"/>
          </a:solidFill>
          <a:latin typeface="+mn-lt"/>
          <a:ea typeface="+mn-ea"/>
          <a:cs typeface="+mn-cs"/>
        </a:defRPr>
      </a:lvl8pPr>
      <a:lvl9pPr marL="3632291" algn="l" defTabSz="90808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8ECB4E-85A3-4A4C-9429-8891C64B519D}"/>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77E75-B8B9-444C-833E-A31F49D92E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4932F-7F2C-4092-94AC-F5D6E0C2441D}"/>
              </a:ext>
            </a:extLst>
          </p:cNvPr>
          <p:cNvSpPr>
            <a:spLocks noGrp="1"/>
          </p:cNvSpPr>
          <p:nvPr>
            <p:ph type="dt" sz="half" idx="2"/>
          </p:nvPr>
        </p:nvSpPr>
        <p:spPr>
          <a:xfrm>
            <a:off x="838200" y="63563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37873D-9B4F-4F05-80D5-434AE2CD3DC3}" type="datetimeFigureOut">
              <a:rPr lang="en-US" smtClean="0">
                <a:solidFill>
                  <a:prstClr val="black">
                    <a:tint val="75000"/>
                  </a:prstClr>
                </a:solidFill>
              </a:rPr>
              <a:pPr defTabSz="914400"/>
              <a:t>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ACB9A1-6326-4A9C-BF51-E50E9B02AD6B}"/>
              </a:ext>
            </a:extLst>
          </p:cNvPr>
          <p:cNvSpPr>
            <a:spLocks noGrp="1"/>
          </p:cNvSpPr>
          <p:nvPr>
            <p:ph type="ftr" sz="quarter" idx="3"/>
          </p:nvPr>
        </p:nvSpPr>
        <p:spPr>
          <a:xfrm>
            <a:off x="4038600" y="63563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E8A81A-EA80-4639-B5B5-DD6517E4DC50}"/>
              </a:ext>
            </a:extLst>
          </p:cNvPr>
          <p:cNvSpPr>
            <a:spLocks noGrp="1"/>
          </p:cNvSpPr>
          <p:nvPr>
            <p:ph type="sldNum" sz="quarter" idx="4"/>
          </p:nvPr>
        </p:nvSpPr>
        <p:spPr>
          <a:xfrm>
            <a:off x="8610600" y="63563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1D8E7D-36FD-47F6-99CC-03B3755349B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658203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8.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28.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microsoft.com/office/2007/relationships/hdphoto" Target="../media/hdphoto2.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17.xml"/><Relationship Id="rId7" Type="http://schemas.openxmlformats.org/officeDocument/2006/relationships/image" Target="../media/image44.png"/><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116.xml"/><Relationship Id="rId5" Type="http://schemas.microsoft.com/office/2007/relationships/hdphoto" Target="../media/hdphoto5.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365691" cy="6858000"/>
          </a:xfrm>
          <a:prstGeom prst="rect">
            <a:avLst/>
          </a:prstGeom>
        </p:spPr>
      </p:pic>
      <p:sp>
        <p:nvSpPr>
          <p:cNvPr id="6" name="TextBox 5"/>
          <p:cNvSpPr txBox="1"/>
          <p:nvPr/>
        </p:nvSpPr>
        <p:spPr>
          <a:xfrm>
            <a:off x="4002511" y="1436612"/>
            <a:ext cx="7913395" cy="1184936"/>
          </a:xfrm>
          <a:prstGeom prst="rect">
            <a:avLst/>
          </a:prstGeom>
          <a:noFill/>
        </p:spPr>
        <p:txBody>
          <a:bodyPr wrap="square" lIns="91400" tIns="45718" rIns="91400" bIns="45718" rtlCol="0">
            <a:spAutoFit/>
          </a:bodyPr>
          <a:lstStyle/>
          <a:p>
            <a:pPr algn="ctr"/>
            <a:r>
              <a:rPr lang="en-US" sz="7100" b="1" dirty="0" err="1">
                <a:solidFill>
                  <a:srgbClr val="00B0F0"/>
                </a:solidFill>
                <a:latin typeface="VNI-Avo" pitchFamily="2" charset="0"/>
              </a:rPr>
              <a:t>Moân</a:t>
            </a:r>
            <a:r>
              <a:rPr lang="en-US" sz="7100" b="1" dirty="0">
                <a:solidFill>
                  <a:srgbClr val="00B0F0"/>
                </a:solidFill>
                <a:latin typeface="VNI-Avo" pitchFamily="2" charset="0"/>
              </a:rPr>
              <a:t>: </a:t>
            </a:r>
            <a:r>
              <a:rPr lang="en-US" sz="7100" b="1" dirty="0" err="1">
                <a:solidFill>
                  <a:srgbClr val="00B0F0"/>
                </a:solidFill>
                <a:latin typeface="VNI-Avo" pitchFamily="2" charset="0"/>
              </a:rPr>
              <a:t>Tieáng</a:t>
            </a:r>
            <a:r>
              <a:rPr lang="en-US" sz="7100" b="1" dirty="0">
                <a:solidFill>
                  <a:srgbClr val="00B0F0"/>
                </a:solidFill>
                <a:latin typeface="VNI-Avo" pitchFamily="2" charset="0"/>
              </a:rPr>
              <a:t> </a:t>
            </a:r>
            <a:r>
              <a:rPr lang="en-US" sz="7100" b="1" dirty="0" err="1">
                <a:solidFill>
                  <a:srgbClr val="00B0F0"/>
                </a:solidFill>
                <a:latin typeface="VNI-Avo" pitchFamily="2" charset="0"/>
              </a:rPr>
              <a:t>Vieät</a:t>
            </a:r>
            <a:endParaRPr lang="en-US" sz="7100" b="1" dirty="0">
              <a:solidFill>
                <a:srgbClr val="00B0F0"/>
              </a:solidFill>
              <a:latin typeface="VNI-Avo" pitchFamily="2" charset="0"/>
            </a:endParaRPr>
          </a:p>
        </p:txBody>
      </p:sp>
      <p:pic>
        <p:nvPicPr>
          <p:cNvPr id="11" name="Picture 2" descr="Con bướm GIF - Tải xuống và Chia sẻ trên PHONEK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00042" y="4536095"/>
            <a:ext cx="2031855" cy="2031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 bướm GIF - Tải xuống và Chia sẻ trên PHONEK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59222" y="4782095"/>
            <a:ext cx="2031855" cy="2031736"/>
          </a:xfrm>
          <a:prstGeom prst="rect">
            <a:avLst/>
          </a:prstGeom>
          <a:noFill/>
          <a:extLst>
            <a:ext uri="{909E8E84-426E-40DD-AFC4-6F175D3DCCD1}">
              <a14:hiddenFill xmlns:a14="http://schemas.microsoft.com/office/drawing/2010/main">
                <a:solidFill>
                  <a:srgbClr val="FFFFFF"/>
                </a:solidFill>
              </a14:hiddenFill>
            </a:ext>
          </a:extLst>
        </p:spPr>
      </p:pic>
      <p:pic>
        <p:nvPicPr>
          <p:cNvPr id="13" name="Cô giáo em, Âm nhạc lớp 1, Sách Chân trời sáng tạo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03348" y="2369784"/>
            <a:ext cx="609600" cy="609600"/>
          </a:xfrm>
          <a:prstGeom prst="rect">
            <a:avLst/>
          </a:prstGeom>
        </p:spPr>
      </p:pic>
    </p:spTree>
    <p:extLst>
      <p:ext uri="{BB962C8B-B14F-4D97-AF65-F5344CB8AC3E}">
        <p14:creationId xmlns:p14="http://schemas.microsoft.com/office/powerpoint/2010/main" val="1816419168"/>
      </p:ext>
    </p:extLst>
  </p:cSld>
  <p:clrMapOvr>
    <a:masterClrMapping/>
  </p:clrMapOvr>
  <p:transition spd="slow">
    <p:wipe/>
    <p:sndAc>
      <p:stSnd>
        <p:snd r:embed="rId4"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4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9"/>
            <a:ext cx="6858000" cy="12192003"/>
          </a:xfrm>
          <a:prstGeom prst="rect">
            <a:avLst/>
          </a:prstGeom>
        </p:spPr>
      </p:pic>
      <p:sp>
        <p:nvSpPr>
          <p:cNvPr id="3" name="云形 2">
            <a:extLst>
              <a:ext uri="{FF2B5EF4-FFF2-40B4-BE49-F238E27FC236}">
                <a16:creationId xmlns:a16="http://schemas.microsoft.com/office/drawing/2014/main" id="{832C89B5-32EC-4EDF-AA00-8565410ADFD6}"/>
              </a:ext>
            </a:extLst>
          </p:cNvPr>
          <p:cNvSpPr/>
          <p:nvPr/>
        </p:nvSpPr>
        <p:spPr>
          <a:xfrm rot="344903">
            <a:off x="287693" y="266723"/>
            <a:ext cx="11562080" cy="632459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defTabSz="457035"/>
            <a:endParaRPr lang="zh-CN" altLang="en-US">
              <a:solidFill>
                <a:prstClr val="white"/>
              </a:solidFill>
            </a:endParaRPr>
          </a:p>
        </p:txBody>
      </p:sp>
      <p:pic>
        <p:nvPicPr>
          <p:cNvPr id="4" name="图片 3" descr="图片包含 物体&#10;&#10;描述已自动生成">
            <a:extLst>
              <a:ext uri="{FF2B5EF4-FFF2-40B4-BE49-F238E27FC236}">
                <a16:creationId xmlns:a16="http://schemas.microsoft.com/office/drawing/2014/main" id="{1BA4267A-1F18-4C0D-A17F-3DC84FC26F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114" y="319695"/>
            <a:ext cx="6218655" cy="6218655"/>
          </a:xfrm>
          <a:prstGeom prst="rect">
            <a:avLst/>
          </a:prstGeom>
        </p:spPr>
      </p:pic>
      <p:sp>
        <p:nvSpPr>
          <p:cNvPr id="11" name="TextBox 10"/>
          <p:cNvSpPr txBox="1"/>
          <p:nvPr/>
        </p:nvSpPr>
        <p:spPr>
          <a:xfrm>
            <a:off x="1116976" y="1843975"/>
            <a:ext cx="6353501" cy="3170095"/>
          </a:xfrm>
          <a:prstGeom prst="rect">
            <a:avLst/>
          </a:prstGeom>
          <a:noFill/>
        </p:spPr>
        <p:txBody>
          <a:bodyPr wrap="square" lIns="91400" tIns="45718" rIns="91400" bIns="45718" rtlCol="0">
            <a:spAutoFit/>
          </a:bodyPr>
          <a:lstStyle/>
          <a:p>
            <a:pPr lvl="1"/>
            <a:r>
              <a:rPr lang="en-US" sz="20000" b="1">
                <a:solidFill>
                  <a:srgbClr val="FF0000"/>
                </a:solidFill>
                <a:latin typeface="VNI-Avo" pitchFamily="2" charset="0"/>
                <a:cs typeface="Times New Roman" panose="02020603050405020304" pitchFamily="18" charset="0"/>
              </a:rPr>
              <a:t>uoât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6450015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7096" y="5080019"/>
            <a:ext cx="5555413" cy="831631"/>
          </a:xfrm>
          <a:prstGeom prst="rect">
            <a:avLst/>
          </a:prstGeom>
          <a:noFill/>
        </p:spPr>
        <p:txBody>
          <a:bodyPr wrap="square" lIns="92026" tIns="46034" rIns="92026" bIns="46034" rtlCol="0">
            <a:spAutoFit/>
          </a:bodyPr>
          <a:lstStyle/>
          <a:p>
            <a:pPr marL="481193" lvl="1" defTabSz="962388"/>
            <a:r>
              <a:rPr lang="en-US" sz="4800" b="1">
                <a:solidFill>
                  <a:prstClr val="black"/>
                </a:solidFill>
                <a:latin typeface="VNI-Avo" pitchFamily="2" charset="0"/>
                <a:cs typeface="Times New Roman" panose="02020603050405020304" pitchFamily="18" charset="0"/>
              </a:rPr>
              <a:t> chuoät maùy tính</a:t>
            </a:r>
            <a:endParaRPr lang="en-US" sz="48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7" y="2813581"/>
            <a:ext cx="5763680"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prstClr val="black"/>
                  </a:solidFill>
                  <a:latin typeface="VNI-Avo" pitchFamily="2" charset="0"/>
                </a:rPr>
                <a:t>ch</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srgbClr val="FF0000"/>
                  </a:solidFill>
                  <a:latin typeface="VNI-Avo" pitchFamily="2" charset="0"/>
                </a:rPr>
                <a:t>uoât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prstClr val="black"/>
                  </a:solidFill>
                  <a:latin typeface="VNI-Avo" pitchFamily="2" charset="0"/>
                </a:rPr>
                <a:t>chuoät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84"/>
            <a:ext cx="1186664"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66956" y="630605"/>
            <a:ext cx="3950821" cy="2185848"/>
          </a:xfrm>
          <a:prstGeom prst="rect">
            <a:avLst/>
          </a:prstGeom>
          <a:noFill/>
          <a:ln>
            <a:noFill/>
          </a:ln>
        </p:spPr>
        <p:txBody>
          <a:bodyPr wrap="square" lIns="92026" tIns="46034" rIns="92026" bIns="46034" rtlCol="0">
            <a:spAutoFit/>
          </a:bodyPr>
          <a:lstStyle/>
          <a:p>
            <a:pPr algn="ctr" defTabSz="1211074">
              <a:buClr>
                <a:srgbClr val="000000"/>
              </a:buClr>
              <a:defRPr/>
            </a:pPr>
            <a:r>
              <a:rPr lang="en-GB" sz="13600" b="1" kern="0">
                <a:solidFill>
                  <a:srgbClr val="FF0000"/>
                </a:solidFill>
                <a:latin typeface="VNI-Avo" pitchFamily="2" charset="0"/>
                <a:cs typeface="Lato" panose="020F0502020204030203" pitchFamily="34" charset="0"/>
                <a:sym typeface="Arial"/>
              </a:rPr>
              <a:t>uoât</a:t>
            </a:r>
            <a:endParaRPr lang="en-GB" sz="136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6599" t="65861" r="68631" b="25075"/>
          <a:stretch/>
        </p:blipFill>
        <p:spPr>
          <a:xfrm>
            <a:off x="7273131" y="182168"/>
            <a:ext cx="3578900" cy="4471426"/>
          </a:xfrm>
          <a:prstGeom prst="rect">
            <a:avLst/>
          </a:prstGeom>
        </p:spPr>
      </p:pic>
    </p:spTree>
    <p:extLst>
      <p:ext uri="{BB962C8B-B14F-4D97-AF65-F5344CB8AC3E}">
        <p14:creationId xmlns:p14="http://schemas.microsoft.com/office/powerpoint/2010/main" val="35466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AE94F7-E671-49B1-B350-D4B6DCC7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0" y="-23171"/>
            <a:ext cx="12192000" cy="6858000"/>
          </a:xfrm>
          <a:prstGeom prst="rect">
            <a:avLst/>
          </a:prstGeom>
        </p:spPr>
      </p:pic>
      <p:pic>
        <p:nvPicPr>
          <p:cNvPr id="9" name="图片 8">
            <a:extLst>
              <a:ext uri="{FF2B5EF4-FFF2-40B4-BE49-F238E27FC236}">
                <a16:creationId xmlns:a16="http://schemas.microsoft.com/office/drawing/2014/main" id="{726F8B6D-99FD-458F-9AAB-BCE5ECFD241E}"/>
              </a:ext>
            </a:extLst>
          </p:cNvPr>
          <p:cNvPicPr>
            <a:picLocks noChangeAspect="1"/>
          </p:cNvPicPr>
          <p:nvPr/>
        </p:nvPicPr>
        <p:blipFill rotWithShape="1">
          <a:blip r:embed="rId3">
            <a:extLst>
              <a:ext uri="{28A0092B-C50C-407E-A947-70E740481C1C}">
                <a14:useLocalDpi xmlns:a14="http://schemas.microsoft.com/office/drawing/2010/main" val="0"/>
              </a:ext>
            </a:extLst>
          </a:blip>
          <a:srcRect l="3238" t="56708" r="77710" b="5823"/>
          <a:stretch/>
        </p:blipFill>
        <p:spPr>
          <a:xfrm rot="20988494">
            <a:off x="1312064" y="3051641"/>
            <a:ext cx="2098765" cy="2912384"/>
          </a:xfrm>
          <a:prstGeom prst="rect">
            <a:avLst/>
          </a:prstGeom>
        </p:spPr>
      </p:pic>
      <p:pic>
        <p:nvPicPr>
          <p:cNvPr id="10" name="图片 9">
            <a:extLst>
              <a:ext uri="{FF2B5EF4-FFF2-40B4-BE49-F238E27FC236}">
                <a16:creationId xmlns:a16="http://schemas.microsoft.com/office/drawing/2014/main" id="{0570EA5C-C60B-4084-AF70-B4FD57115AD7}"/>
              </a:ext>
            </a:extLst>
          </p:cNvPr>
          <p:cNvPicPr>
            <a:picLocks noChangeAspect="1"/>
          </p:cNvPicPr>
          <p:nvPr/>
        </p:nvPicPr>
        <p:blipFill rotWithShape="1">
          <a:blip r:embed="rId3">
            <a:extLst>
              <a:ext uri="{28A0092B-C50C-407E-A947-70E740481C1C}">
                <a14:useLocalDpi xmlns:a14="http://schemas.microsoft.com/office/drawing/2010/main" val="0"/>
              </a:ext>
            </a:extLst>
          </a:blip>
          <a:srcRect l="29082" t="71754" r="41168" b="4035"/>
          <a:stretch/>
        </p:blipFill>
        <p:spPr>
          <a:xfrm>
            <a:off x="6096003" y="791847"/>
            <a:ext cx="2773844" cy="1592804"/>
          </a:xfrm>
          <a:prstGeom prst="rect">
            <a:avLst/>
          </a:prstGeom>
        </p:spPr>
      </p:pic>
      <p:pic>
        <p:nvPicPr>
          <p:cNvPr id="11" name="图片 10">
            <a:extLst>
              <a:ext uri="{FF2B5EF4-FFF2-40B4-BE49-F238E27FC236}">
                <a16:creationId xmlns:a16="http://schemas.microsoft.com/office/drawing/2014/main" id="{D6283699-FE9B-4456-B0A7-1546ACF6A8F6}"/>
              </a:ext>
            </a:extLst>
          </p:cNvPr>
          <p:cNvPicPr>
            <a:picLocks noChangeAspect="1"/>
          </p:cNvPicPr>
          <p:nvPr/>
        </p:nvPicPr>
        <p:blipFill rotWithShape="1">
          <a:blip r:embed="rId3">
            <a:extLst>
              <a:ext uri="{28A0092B-C50C-407E-A947-70E740481C1C}">
                <a14:useLocalDpi xmlns:a14="http://schemas.microsoft.com/office/drawing/2010/main" val="0"/>
              </a:ext>
            </a:extLst>
          </a:blip>
          <a:srcRect l="70405" t="3426" r="4166" b="65498"/>
          <a:stretch/>
        </p:blipFill>
        <p:spPr>
          <a:xfrm rot="20543736">
            <a:off x="7846371" y="4935510"/>
            <a:ext cx="1935516" cy="1669007"/>
          </a:xfrm>
          <a:prstGeom prst="rect">
            <a:avLst/>
          </a:prstGeom>
        </p:spPr>
      </p:pic>
      <p:sp>
        <p:nvSpPr>
          <p:cNvPr id="8" name="TextBox 7"/>
          <p:cNvSpPr txBox="1"/>
          <p:nvPr/>
        </p:nvSpPr>
        <p:spPr>
          <a:xfrm>
            <a:off x="3446183" y="2219290"/>
            <a:ext cx="5423743" cy="3170095"/>
          </a:xfrm>
          <a:prstGeom prst="rect">
            <a:avLst/>
          </a:prstGeom>
          <a:noFill/>
        </p:spPr>
        <p:txBody>
          <a:bodyPr wrap="square" lIns="91400" tIns="45718" rIns="91400" bIns="45718" rtlCol="0">
            <a:spAutoFit/>
          </a:bodyPr>
          <a:lstStyle/>
          <a:p>
            <a:pPr lvl="1"/>
            <a:r>
              <a:rPr lang="en-US" sz="20000" b="1">
                <a:solidFill>
                  <a:srgbClr val="FF0000"/>
                </a:solidFill>
                <a:latin typeface="VNI-Avo" pitchFamily="2" charset="0"/>
                <a:cs typeface="Times New Roman" panose="02020603050405020304" pitchFamily="18" charset="0"/>
              </a:rPr>
              <a:t>öôt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59816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7096" y="5079999"/>
            <a:ext cx="5555413" cy="1200963"/>
          </a:xfrm>
          <a:prstGeom prst="rect">
            <a:avLst/>
          </a:prstGeom>
          <a:noFill/>
        </p:spPr>
        <p:txBody>
          <a:bodyPr wrap="square" lIns="92026" tIns="46034" rIns="92026" bIns="46034" rtlCol="0">
            <a:spAutoFit/>
          </a:bodyPr>
          <a:lstStyle/>
          <a:p>
            <a:pPr marL="481193" lvl="1" defTabSz="962388"/>
            <a:r>
              <a:rPr lang="en-US" sz="7200" b="1">
                <a:solidFill>
                  <a:prstClr val="black"/>
                </a:solidFill>
                <a:latin typeface="VNI-Avo" pitchFamily="2" charset="0"/>
                <a:cs typeface="Times New Roman" panose="02020603050405020304" pitchFamily="18" charset="0"/>
              </a:rPr>
              <a:t> caàu tr</a:t>
            </a:r>
            <a:r>
              <a:rPr lang="en-US" sz="7200" b="1">
                <a:solidFill>
                  <a:srgbClr val="FF0000"/>
                </a:solidFill>
                <a:latin typeface="VNI-Avo" pitchFamily="2" charset="0"/>
                <a:cs typeface="Times New Roman" panose="02020603050405020304" pitchFamily="18" charset="0"/>
              </a:rPr>
              <a:t>öôït</a:t>
            </a:r>
            <a:endParaRPr lang="en-US" sz="72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7" y="2813581"/>
            <a:ext cx="5763680"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prstClr val="black"/>
                  </a:solidFill>
                  <a:latin typeface="VNI-Avo" pitchFamily="2" charset="0"/>
                </a:rPr>
                <a:t>tr</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srgbClr val="FF0000"/>
                  </a:solidFill>
                  <a:latin typeface="VNI-Avo" pitchFamily="2" charset="0"/>
                </a:rPr>
                <a:t>öôt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prstClr val="black"/>
                  </a:solidFill>
                  <a:latin typeface="VNI-Avo" pitchFamily="2" charset="0"/>
                </a:rPr>
                <a:t>tr</a:t>
              </a:r>
              <a:r>
                <a:rPr lang="en-US" sz="10800" b="1">
                  <a:solidFill>
                    <a:srgbClr val="FF0000"/>
                  </a:solidFill>
                  <a:latin typeface="VNI-Avo" pitchFamily="2" charset="0"/>
                </a:rPr>
                <a:t>öôït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84"/>
            <a:ext cx="1186664"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84696" y="630605"/>
            <a:ext cx="3950821" cy="2185848"/>
          </a:xfrm>
          <a:prstGeom prst="rect">
            <a:avLst/>
          </a:prstGeom>
          <a:noFill/>
          <a:ln>
            <a:noFill/>
          </a:ln>
        </p:spPr>
        <p:txBody>
          <a:bodyPr wrap="square" lIns="92026" tIns="46034" rIns="92026" bIns="46034" rtlCol="0">
            <a:spAutoFit/>
          </a:bodyPr>
          <a:lstStyle/>
          <a:p>
            <a:pPr algn="ctr" defTabSz="1211074">
              <a:buClr>
                <a:srgbClr val="000000"/>
              </a:buClr>
              <a:defRPr/>
            </a:pPr>
            <a:r>
              <a:rPr lang="en-GB" sz="13600" b="1" kern="0">
                <a:solidFill>
                  <a:srgbClr val="FF0000"/>
                </a:solidFill>
                <a:latin typeface="VNI-Avo" pitchFamily="2" charset="0"/>
                <a:cs typeface="Lato" panose="020F0502020204030203" pitchFamily="34" charset="0"/>
                <a:sym typeface="Arial"/>
              </a:rPr>
              <a:t>öôt</a:t>
            </a:r>
            <a:endParaRPr lang="en-GB" sz="136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9280" t="64218" r="10854" b="23981"/>
          <a:stretch/>
        </p:blipFill>
        <p:spPr>
          <a:xfrm>
            <a:off x="7367003" y="218764"/>
            <a:ext cx="3795623" cy="4590680"/>
          </a:xfrm>
          <a:prstGeom prst="rect">
            <a:avLst/>
          </a:prstGeom>
        </p:spPr>
      </p:pic>
    </p:spTree>
    <p:extLst>
      <p:ext uri="{BB962C8B-B14F-4D97-AF65-F5344CB8AC3E}">
        <p14:creationId xmlns:p14="http://schemas.microsoft.com/office/powerpoint/2010/main" val="16988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8" y="0"/>
            <a:ext cx="12374700" cy="6858000"/>
          </a:xfrm>
          <a:prstGeom prst="rect">
            <a:avLst/>
          </a:prstGeom>
        </p:spPr>
      </p:pic>
      <p:sp>
        <p:nvSpPr>
          <p:cNvPr id="6" name="Rectangle 5"/>
          <p:cNvSpPr/>
          <p:nvPr/>
        </p:nvSpPr>
        <p:spPr>
          <a:xfrm>
            <a:off x="-24416" y="3082371"/>
            <a:ext cx="11723071" cy="1569656"/>
          </a:xfrm>
          <a:prstGeom prst="rect">
            <a:avLst/>
          </a:prstGeom>
          <a:noFill/>
        </p:spPr>
        <p:txBody>
          <a:bodyPr wrap="square" lIns="91400" tIns="45718" rIns="91400" bIns="45718">
            <a:spAutoFit/>
          </a:bodyPr>
          <a:lstStyle/>
          <a:p>
            <a:pPr algn="ctr"/>
            <a:r>
              <a:rPr lang="en-US" sz="9600" b="1">
                <a:ln w="13462">
                  <a:solidFill>
                    <a:schemeClr val="bg1"/>
                  </a:solidFill>
                  <a:prstDash val="solid"/>
                </a:ln>
                <a:solidFill>
                  <a:srgbClr val="7030A0"/>
                </a:solidFill>
                <a:effectLst>
                  <a:outerShdw dist="38100" dir="2700000" algn="bl" rotWithShape="0">
                    <a:schemeClr val="accent5"/>
                  </a:outerShdw>
                </a:effectLst>
                <a:latin typeface="VNI-Avo" pitchFamily="2" charset="0"/>
              </a:rPr>
              <a:t>ieât yeât uoât  öôt</a:t>
            </a:r>
            <a:endParaRPr lang="en-US" sz="9600" b="1" dirty="0">
              <a:ln w="13462">
                <a:solidFill>
                  <a:schemeClr val="bg1"/>
                </a:solidFill>
                <a:prstDash val="solid"/>
              </a:ln>
              <a:solidFill>
                <a:srgbClr val="7030A0"/>
              </a:solidFill>
              <a:effectLst>
                <a:outerShdw dist="38100" dir="2700000" algn="bl" rotWithShape="0">
                  <a:schemeClr val="accent5"/>
                </a:outerShdw>
              </a:effectLst>
              <a:latin typeface="VNI-Avo" pitchFamily="2" charset="0"/>
            </a:endParaRPr>
          </a:p>
        </p:txBody>
      </p:sp>
      <p:sp>
        <p:nvSpPr>
          <p:cNvPr id="7" name="Rectangle 6"/>
          <p:cNvSpPr/>
          <p:nvPr/>
        </p:nvSpPr>
        <p:spPr>
          <a:xfrm>
            <a:off x="4769814" y="3057773"/>
            <a:ext cx="556482" cy="1569656"/>
          </a:xfrm>
          <a:prstGeom prst="rect">
            <a:avLst/>
          </a:prstGeom>
          <a:noFill/>
        </p:spPr>
        <p:txBody>
          <a:bodyPr wrap="none" lIns="91400" tIns="45718" rIns="91400" bIns="45718">
            <a:spAutoFit/>
          </a:bodyPr>
          <a:lstStyle/>
          <a:p>
            <a:pPr algn="ctr"/>
            <a:r>
              <a:rPr lang="en-US" sz="96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p>
        </p:txBody>
      </p:sp>
      <p:sp>
        <p:nvSpPr>
          <p:cNvPr id="8" name="Rectangle 7"/>
          <p:cNvSpPr/>
          <p:nvPr/>
        </p:nvSpPr>
        <p:spPr>
          <a:xfrm>
            <a:off x="7123108" y="3087874"/>
            <a:ext cx="556482" cy="1569656"/>
          </a:xfrm>
          <a:prstGeom prst="rect">
            <a:avLst/>
          </a:prstGeom>
          <a:noFill/>
        </p:spPr>
        <p:txBody>
          <a:bodyPr wrap="none" lIns="91400" tIns="45718" rIns="91400" bIns="45718">
            <a:spAutoFit/>
          </a:bodyPr>
          <a:lstStyle/>
          <a:p>
            <a:pPr algn="ctr"/>
            <a:r>
              <a:rPr lang="en-US" sz="96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p>
        </p:txBody>
      </p:sp>
      <p:sp>
        <p:nvSpPr>
          <p:cNvPr id="9" name="Rectangle 8"/>
          <p:cNvSpPr/>
          <p:nvPr/>
        </p:nvSpPr>
        <p:spPr>
          <a:xfrm>
            <a:off x="9714580" y="3079216"/>
            <a:ext cx="556482" cy="1569656"/>
          </a:xfrm>
          <a:prstGeom prst="rect">
            <a:avLst/>
          </a:prstGeom>
          <a:noFill/>
        </p:spPr>
        <p:txBody>
          <a:bodyPr wrap="none" lIns="91400" tIns="45718" rIns="91400" bIns="45718">
            <a:spAutoFit/>
          </a:bodyPr>
          <a:lstStyle/>
          <a:p>
            <a:pPr algn="ctr"/>
            <a:r>
              <a:rPr lang="en-US" sz="96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p>
        </p:txBody>
      </p:sp>
      <p:grpSp>
        <p:nvGrpSpPr>
          <p:cNvPr id="11" name="Group 10"/>
          <p:cNvGrpSpPr/>
          <p:nvPr/>
        </p:nvGrpSpPr>
        <p:grpSpPr>
          <a:xfrm>
            <a:off x="10640621" y="4109209"/>
            <a:ext cx="19185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1558">
                  <a:defRPr/>
                </a:pPr>
                <a:endParaRPr lang="zh-CN" altLang="en-US" sz="1100" kern="0">
                  <a:solidFill>
                    <a:prstClr val="black"/>
                  </a:solidFill>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1558">
                <a:defRPr/>
              </a:pPr>
              <a:endParaRPr lang="en-US" kern="0">
                <a:solidFill>
                  <a:prstClr val="white"/>
                </a:solidFill>
                <a:latin typeface="Calibri"/>
              </a:endParaRPr>
            </a:p>
          </p:txBody>
        </p:sp>
      </p:grpSp>
      <p:sp>
        <p:nvSpPr>
          <p:cNvPr id="1071" name="Oval Callout 1070"/>
          <p:cNvSpPr/>
          <p:nvPr/>
        </p:nvSpPr>
        <p:spPr>
          <a:xfrm>
            <a:off x="4761826" y="138142"/>
            <a:ext cx="6266217"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9054" tIns="34538" rIns="69054" bIns="34538" rtlCol="0" anchor="ctr"/>
          <a:lstStyle/>
          <a:p>
            <a:pPr algn="ctr" defTabSz="681558">
              <a:defRPr/>
            </a:pPr>
            <a:r>
              <a:rPr lang="en-US" sz="4000" b="1" kern="0" dirty="0" err="1">
                <a:solidFill>
                  <a:srgbClr val="E60044"/>
                </a:solidFill>
                <a:latin typeface="VNI-Avo" pitchFamily="2" charset="0"/>
              </a:rPr>
              <a:t>Caùc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vaàn</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naøy</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coù</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gì</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gioáng</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vaø</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khaùc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nhau</a:t>
            </a:r>
            <a:r>
              <a:rPr lang="en-US" sz="4000" b="1" kern="0" dirty="0">
                <a:solidFill>
                  <a:srgbClr val="E60044"/>
                </a:solidFill>
                <a:latin typeface="VNI-Avo" pitchFamily="2" charset="0"/>
              </a:rPr>
              <a:t>?</a:t>
            </a:r>
          </a:p>
        </p:txBody>
      </p:sp>
      <p:sp>
        <p:nvSpPr>
          <p:cNvPr id="1072" name="Rectangle 1071"/>
          <p:cNvSpPr/>
          <p:nvPr/>
        </p:nvSpPr>
        <p:spPr>
          <a:xfrm>
            <a:off x="2540132" y="3062178"/>
            <a:ext cx="556482" cy="1569656"/>
          </a:xfrm>
          <a:prstGeom prst="rect">
            <a:avLst/>
          </a:prstGeom>
          <a:noFill/>
        </p:spPr>
        <p:txBody>
          <a:bodyPr wrap="none" lIns="91400" tIns="45718" rIns="91400" bIns="45718">
            <a:spAutoFit/>
          </a:bodyPr>
          <a:lstStyle/>
          <a:p>
            <a:pPr algn="ctr"/>
            <a:r>
              <a:rPr lang="en-US" sz="96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p>
        </p:txBody>
      </p:sp>
    </p:spTree>
    <p:extLst>
      <p:ext uri="{BB962C8B-B14F-4D97-AF65-F5344CB8AC3E}">
        <p14:creationId xmlns:p14="http://schemas.microsoft.com/office/powerpoint/2010/main" val="96406465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72"/>
                                        </p:tgtEl>
                                        <p:attrNameLst>
                                          <p:attrName>style.visibility</p:attrName>
                                        </p:attrNameLst>
                                      </p:cBhvr>
                                      <p:to>
                                        <p:strVal val="visible"/>
                                      </p:to>
                                    </p:set>
                                    <p:animEffect transition="in" filter="wipe(down)">
                                      <p:cBhvr>
                                        <p:cTn id="23"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7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4118943" y="949966"/>
            <a:ext cx="3662127" cy="1807780"/>
            <a:chOff x="6679344" y="2634855"/>
            <a:chExt cx="3931922" cy="2268583"/>
          </a:xfrm>
        </p:grpSpPr>
        <p:sp>
          <p:nvSpPr>
            <p:cNvPr id="3" name="Rectangle 2"/>
            <p:cNvSpPr/>
            <p:nvPr/>
          </p:nvSpPr>
          <p:spPr>
            <a:xfrm>
              <a:off x="6679345"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VNI-Avo" pitchFamily="2" charset="0"/>
                </a:rPr>
                <a:t>ch</a:t>
              </a:r>
              <a:endParaRPr lang="en-US" sz="4800" b="1" dirty="0">
                <a:solidFill>
                  <a:schemeClr val="tx1"/>
                </a:solidFill>
                <a:latin typeface="VNI-Avo" pitchFamily="2" charset="0"/>
              </a:endParaRPr>
            </a:p>
          </p:txBody>
        </p:sp>
        <p:sp>
          <p:nvSpPr>
            <p:cNvPr id="4" name="Rectangle 3"/>
            <p:cNvSpPr/>
            <p:nvPr/>
          </p:nvSpPr>
          <p:spPr>
            <a:xfrm>
              <a:off x="8677963"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VNI-Avo" pitchFamily="2" charset="0"/>
                </a:rPr>
                <a:t>ieât</a:t>
              </a:r>
              <a:endParaRPr lang="en-US" sz="4800" b="1" dirty="0">
                <a:solidFill>
                  <a:srgbClr val="FF0000"/>
                </a:solidFill>
                <a:latin typeface="VNI-Avo" pitchFamily="2" charset="0"/>
              </a:endParaRPr>
            </a:p>
          </p:txBody>
        </p:sp>
        <p:sp>
          <p:nvSpPr>
            <p:cNvPr id="5" name="Rectangle 4"/>
            <p:cNvSpPr/>
            <p:nvPr/>
          </p:nvSpPr>
          <p:spPr>
            <a:xfrm>
              <a:off x="6679344" y="3819221"/>
              <a:ext cx="3931921"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VNI-Avo" pitchFamily="2" charset="0"/>
                </a:rPr>
                <a:t>ch</a:t>
              </a:r>
              <a:r>
                <a:rPr lang="en-US" sz="4800" b="1">
                  <a:solidFill>
                    <a:srgbClr val="FF0000"/>
                  </a:solidFill>
                  <a:latin typeface="VNI-Avo" pitchFamily="2" charset="0"/>
                </a:rPr>
                <a:t>ieát</a:t>
              </a:r>
              <a:endParaRPr lang="en-US" sz="4800" b="1" dirty="0">
                <a:solidFill>
                  <a:srgbClr val="FF0000"/>
                </a:solidFill>
                <a:latin typeface="VNI-Avo" pitchFamily="2" charset="0"/>
              </a:endParaRPr>
            </a:p>
          </p:txBody>
        </p:sp>
      </p:grpSp>
      <p:sp>
        <p:nvSpPr>
          <p:cNvPr id="8" name="TextBox 7"/>
          <p:cNvSpPr txBox="1"/>
          <p:nvPr/>
        </p:nvSpPr>
        <p:spPr>
          <a:xfrm>
            <a:off x="3318523" y="84468"/>
            <a:ext cx="5202135" cy="830993"/>
          </a:xfrm>
          <a:prstGeom prst="rect">
            <a:avLst/>
          </a:prstGeom>
          <a:noFill/>
        </p:spPr>
        <p:txBody>
          <a:bodyPr wrap="square" lIns="91400" tIns="45718" rIns="91400" bIns="45718" rtlCol="0">
            <a:spAutoFit/>
          </a:bodyPr>
          <a:lstStyle/>
          <a:p>
            <a:pPr lvl="1"/>
            <a:r>
              <a:rPr lang="en-US" sz="4800" b="1">
                <a:solidFill>
                  <a:srgbClr val="FF0000"/>
                </a:solidFill>
                <a:latin typeface="VNI-Avo" pitchFamily="2" charset="0"/>
                <a:cs typeface="Times New Roman" panose="02020603050405020304" pitchFamily="18" charset="0"/>
              </a:rPr>
              <a:t>ieât  yeât uoât öôt    </a:t>
            </a:r>
            <a:endParaRPr lang="en-US" sz="4800" b="1" dirty="0">
              <a:solidFill>
                <a:srgbClr val="FF0000"/>
              </a:solidFill>
              <a:latin typeface="VNI-Avo" pitchFamily="2" charset="0"/>
              <a:cs typeface="Times New Roman" panose="02020603050405020304" pitchFamily="18" charset="0"/>
            </a:endParaRPr>
          </a:p>
        </p:txBody>
      </p:sp>
      <p:sp>
        <p:nvSpPr>
          <p:cNvPr id="15" name="TextBox 14"/>
          <p:cNvSpPr txBox="1"/>
          <p:nvPr/>
        </p:nvSpPr>
        <p:spPr>
          <a:xfrm>
            <a:off x="179137" y="3855861"/>
            <a:ext cx="4300059" cy="707882"/>
          </a:xfrm>
          <a:prstGeom prst="rect">
            <a:avLst/>
          </a:prstGeom>
          <a:noFill/>
        </p:spPr>
        <p:txBody>
          <a:bodyPr wrap="square" lIns="91400" tIns="45718" rIns="91400" bIns="45718" rtlCol="0">
            <a:spAutoFit/>
          </a:bodyPr>
          <a:lstStyle/>
          <a:p>
            <a:pPr lvl="1"/>
            <a:r>
              <a:rPr lang="en-US" sz="4000" b="1">
                <a:latin typeface="VNI-Avo" pitchFamily="2" charset="0"/>
                <a:cs typeface="Times New Roman" panose="02020603050405020304" pitchFamily="18" charset="0"/>
              </a:rPr>
              <a:t>chieát caønh</a:t>
            </a:r>
            <a:endParaRPr lang="en-US" sz="4000" b="1" dirty="0">
              <a:solidFill>
                <a:srgbClr val="FF0000"/>
              </a:solidFill>
              <a:latin typeface="VNI-Avo" pitchFamily="2" charset="0"/>
              <a:cs typeface="Times New Roman" panose="02020603050405020304" pitchFamily="18" charset="0"/>
            </a:endParaRPr>
          </a:p>
        </p:txBody>
      </p:sp>
      <p:sp>
        <p:nvSpPr>
          <p:cNvPr id="17" name="TextBox 16"/>
          <p:cNvSpPr txBox="1"/>
          <p:nvPr/>
        </p:nvSpPr>
        <p:spPr>
          <a:xfrm>
            <a:off x="483237" y="6150118"/>
            <a:ext cx="3635683" cy="707882"/>
          </a:xfrm>
          <a:prstGeom prst="rect">
            <a:avLst/>
          </a:prstGeom>
          <a:noFill/>
        </p:spPr>
        <p:txBody>
          <a:bodyPr wrap="square" lIns="91400" tIns="45718" rIns="91400" bIns="45718" rtlCol="0">
            <a:spAutoFit/>
          </a:bodyPr>
          <a:lstStyle/>
          <a:p>
            <a:pPr lvl="1"/>
            <a:r>
              <a:rPr lang="en-US" sz="4000" b="1">
                <a:latin typeface="VNI-Avo" pitchFamily="2" charset="0"/>
                <a:cs typeface="Times New Roman" panose="02020603050405020304" pitchFamily="18" charset="0"/>
              </a:rPr>
              <a:t>yeát haàu</a:t>
            </a:r>
            <a:endParaRPr lang="en-US" sz="4000" b="1" dirty="0">
              <a:solidFill>
                <a:srgbClr val="FF0000"/>
              </a:solidFill>
              <a:latin typeface="VNI-Avo" pitchFamily="2" charset="0"/>
              <a:cs typeface="Times New Roman" panose="02020603050405020304" pitchFamily="18" charset="0"/>
            </a:endParaRPr>
          </a:p>
        </p:txBody>
      </p:sp>
      <p:sp>
        <p:nvSpPr>
          <p:cNvPr id="19" name="TextBox 18"/>
          <p:cNvSpPr txBox="1"/>
          <p:nvPr/>
        </p:nvSpPr>
        <p:spPr>
          <a:xfrm>
            <a:off x="7205422" y="3855861"/>
            <a:ext cx="5273777" cy="707882"/>
          </a:xfrm>
          <a:prstGeom prst="rect">
            <a:avLst/>
          </a:prstGeom>
          <a:noFill/>
        </p:spPr>
        <p:txBody>
          <a:bodyPr wrap="square" lIns="91400" tIns="45718" rIns="91400" bIns="45718" rtlCol="0">
            <a:spAutoFit/>
          </a:bodyPr>
          <a:lstStyle/>
          <a:p>
            <a:pPr lvl="1"/>
            <a:r>
              <a:rPr lang="en-US" sz="4000" b="1">
                <a:latin typeface="VNI-Avo" pitchFamily="2" charset="0"/>
                <a:cs typeface="Times New Roman" panose="02020603050405020304" pitchFamily="18" charset="0"/>
              </a:rPr>
              <a:t>chuoät maùy tính</a:t>
            </a:r>
            <a:endParaRPr lang="en-US" sz="4000" b="1" dirty="0">
              <a:solidFill>
                <a:srgbClr val="FF0000"/>
              </a:solidFill>
              <a:latin typeface="VNI-Avo" pitchFamily="2" charset="0"/>
              <a:cs typeface="Times New Roman" panose="02020603050405020304" pitchFamily="18" charset="0"/>
            </a:endParaRPr>
          </a:p>
        </p:txBody>
      </p:sp>
      <p:sp>
        <p:nvSpPr>
          <p:cNvPr id="16" name="TextBox 15"/>
          <p:cNvSpPr txBox="1"/>
          <p:nvPr/>
        </p:nvSpPr>
        <p:spPr>
          <a:xfrm>
            <a:off x="8024457" y="6205751"/>
            <a:ext cx="3635683" cy="707882"/>
          </a:xfrm>
          <a:prstGeom prst="rect">
            <a:avLst/>
          </a:prstGeom>
          <a:noFill/>
        </p:spPr>
        <p:txBody>
          <a:bodyPr wrap="square" lIns="91400" tIns="45718" rIns="91400" bIns="45718" rtlCol="0">
            <a:spAutoFit/>
          </a:bodyPr>
          <a:lstStyle/>
          <a:p>
            <a:pPr lvl="1"/>
            <a:r>
              <a:rPr lang="en-US" sz="4000" b="1">
                <a:latin typeface="VNI-Avo" pitchFamily="2" charset="0"/>
                <a:cs typeface="Times New Roman" panose="02020603050405020304" pitchFamily="18" charset="0"/>
              </a:rPr>
              <a:t>caàu tröôït</a:t>
            </a:r>
            <a:endParaRPr lang="en-US" sz="4000" b="1" dirty="0">
              <a:solidFill>
                <a:srgbClr val="FF0000"/>
              </a:solidFill>
              <a:latin typeface="VNI-Avo" pitchFamily="2" charset="0"/>
              <a:cs typeface="Times New Roman" panose="02020603050405020304" pitchFamily="18"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218" t="50000" r="65927" b="40629"/>
          <a:stretch/>
        </p:blipFill>
        <p:spPr>
          <a:xfrm>
            <a:off x="837173" y="1788484"/>
            <a:ext cx="2808119" cy="207223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9280" t="64218" r="10854" b="23981"/>
          <a:stretch/>
        </p:blipFill>
        <p:spPr>
          <a:xfrm>
            <a:off x="8451500" y="4512076"/>
            <a:ext cx="2781617" cy="1565912"/>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6599" t="65861" r="68631" b="25075"/>
          <a:stretch/>
        </p:blipFill>
        <p:spPr>
          <a:xfrm>
            <a:off x="8382333" y="1762997"/>
            <a:ext cx="2919931" cy="212321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4062" t="47157" r="8670" b="40685"/>
          <a:stretch/>
        </p:blipFill>
        <p:spPr>
          <a:xfrm>
            <a:off x="777303" y="4563733"/>
            <a:ext cx="2927836" cy="1566902"/>
          </a:xfrm>
          <a:prstGeom prst="rect">
            <a:avLst/>
          </a:prstGeom>
        </p:spPr>
      </p:pic>
    </p:spTree>
    <p:extLst>
      <p:ext uri="{BB962C8B-B14F-4D97-AF65-F5344CB8AC3E}">
        <p14:creationId xmlns:p14="http://schemas.microsoft.com/office/powerpoint/2010/main" val="3076136904"/>
      </p:ext>
    </p:extLst>
  </p:cSld>
  <p:clrMapOvr>
    <a:masterClrMapping/>
  </p:clrMapOvr>
  <p:transition spd="slow">
    <p:wipe/>
    <p:sndAc>
      <p:stSnd>
        <p:snd r:embed="rId2" name="click.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p:cNvSpPr/>
          <p:nvPr/>
        </p:nvSpPr>
        <p:spPr>
          <a:xfrm>
            <a:off x="2379595" y="468069"/>
            <a:ext cx="7452609" cy="2084531"/>
          </a:xfrm>
          <a:prstGeom prst="rect">
            <a:avLst/>
          </a:prstGeom>
          <a:noFill/>
          <a:ln>
            <a:noFill/>
          </a:ln>
        </p:spPr>
        <p:txBody>
          <a:bodyPr wrap="square" lIns="91400" tIns="45718" rIns="91400" bIns="45718">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478" fontAlgn="base">
              <a:spcBef>
                <a:spcPct val="0"/>
              </a:spcBef>
              <a:spcAft>
                <a:spcPct val="0"/>
              </a:spcAft>
              <a:defRPr/>
            </a:pPr>
            <a:r>
              <a:rPr lang="vi-VN"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Thư giãn </a:t>
            </a:r>
            <a:endParaRPr lang="en-US"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469228"/>
      </p:ext>
    </p:extLst>
  </p:cSld>
  <p:clrMapOvr>
    <a:masterClrMapping/>
  </p:clrMapOvr>
  <p:transition spd="slow">
    <p:wip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504" y="188368"/>
            <a:ext cx="673502" cy="384717"/>
          </a:xfrm>
          <a:prstGeom prst="rect">
            <a:avLst/>
          </a:prstGeom>
          <a:noFill/>
        </p:spPr>
        <p:txBody>
          <a:bodyPr wrap="none" lIns="91400" tIns="45718" rIns="91400" bIns="45718" rtlCol="0">
            <a:spAutoFit/>
          </a:bodyPr>
          <a:lstStyle/>
          <a:p>
            <a:r>
              <a:rPr lang="en-US" dirty="0">
                <a:solidFill>
                  <a:schemeClr val="bg1"/>
                </a:solidFill>
              </a:rPr>
              <a:t>Clip </a:t>
            </a:r>
          </a:p>
        </p:txBody>
      </p:sp>
      <p:pic>
        <p:nvPicPr>
          <p:cNvPr id="3" name="BÉ VUI NOEL ♫ Bé Tú Anh ♫ Nhạc Giáng Sinh Cho Bé.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97155699"/>
      </p:ext>
    </p:extLst>
  </p:cSld>
  <p:clrMapOvr>
    <a:masterClrMapping/>
  </p:clrMapOvr>
  <p:transition spd="slow">
    <p:wipe/>
    <p:sndAc>
      <p:stSnd>
        <p:snd r:embed="rId4" name="click.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353" y="1"/>
            <a:ext cx="12297785" cy="6858000"/>
          </a:xfrm>
          <a:prstGeom prst="rect">
            <a:avLst/>
          </a:prstGeom>
        </p:spPr>
      </p:pic>
      <p:sp>
        <p:nvSpPr>
          <p:cNvPr id="4" name="Rectangle 3"/>
          <p:cNvSpPr/>
          <p:nvPr/>
        </p:nvSpPr>
        <p:spPr>
          <a:xfrm>
            <a:off x="-105426" y="2042988"/>
            <a:ext cx="10505948" cy="4802627"/>
          </a:xfrm>
          <a:prstGeom prst="rect">
            <a:avLst/>
          </a:prstGeom>
          <a:noFill/>
        </p:spPr>
        <p:txBody>
          <a:bodyPr wrap="square" lIns="123226" tIns="61610" rIns="123226" bIns="61610">
            <a:spAutoFit/>
          </a:bodyPr>
          <a:lstStyle/>
          <a:p>
            <a:pPr algn="ctr" defTabSz="963965"/>
            <a:r>
              <a:rPr lang="en-US" sz="15200" b="1" err="1">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Tập</a:t>
            </a:r>
            <a:r>
              <a:rPr lang="en-US" sz="15200" b="1">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 viết</a:t>
            </a:r>
          </a:p>
          <a:p>
            <a:pPr algn="ctr" defTabSz="963965"/>
            <a:endParaRPr lang="en-US" sz="152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94987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7332" y="308721"/>
            <a:ext cx="2690648" cy="614875"/>
          </a:xfrm>
          <a:prstGeom prst="rect">
            <a:avLst/>
          </a:prstGeom>
          <a:noFill/>
        </p:spPr>
        <p:txBody>
          <a:bodyPr wrap="square" lIns="121257" tIns="60624" rIns="121257" bIns="60624" rtlCol="0">
            <a:spAutoFit/>
          </a:bodyPr>
          <a:lstStyle/>
          <a:p>
            <a:pPr defTabSz="1215572">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139" y="1340731"/>
            <a:ext cx="4245303"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477" y="32083"/>
            <a:ext cx="1139883" cy="1559367"/>
          </a:xfrm>
          <a:prstGeom prst="rect">
            <a:avLst/>
          </a:prstGeom>
        </p:spPr>
      </p:pic>
    </p:spTree>
    <p:extLst>
      <p:ext uri="{BB962C8B-B14F-4D97-AF65-F5344CB8AC3E}">
        <p14:creationId xmlns:p14="http://schemas.microsoft.com/office/powerpoint/2010/main" val="21506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45" y="-672860"/>
            <a:ext cx="12340691" cy="8005313"/>
          </a:xfrm>
          <a:prstGeom prst="rect">
            <a:avLst/>
          </a:prstGeom>
          <a:noFill/>
          <a:ln w="9525">
            <a:noFill/>
          </a:ln>
        </p:spPr>
      </p:pic>
      <p:sp>
        <p:nvSpPr>
          <p:cNvPr id="7" name="TextBox 6"/>
          <p:cNvSpPr txBox="1"/>
          <p:nvPr/>
        </p:nvSpPr>
        <p:spPr>
          <a:xfrm>
            <a:off x="309095" y="2042372"/>
            <a:ext cx="11294772" cy="2524329"/>
          </a:xfrm>
          <a:prstGeom prst="rect">
            <a:avLst/>
          </a:prstGeom>
          <a:noFill/>
        </p:spPr>
        <p:txBody>
          <a:bodyPr wrap="square" lIns="91928" tIns="45998" rIns="91928" bIns="45998" rtlCol="0">
            <a:spAutoFit/>
          </a:bodyPr>
          <a:lstStyle/>
          <a:p>
            <a:pPr algn="ctr" defTabSz="907300"/>
            <a:endParaRPr lang="en-US" sz="4800" b="1" dirty="0">
              <a:solidFill>
                <a:srgbClr val="FF0000"/>
              </a:solidFill>
              <a:latin typeface="VNI-Avo" pitchFamily="2" charset="0"/>
            </a:endParaRPr>
          </a:p>
          <a:p>
            <a:pPr defTabSz="907300"/>
            <a:r>
              <a:rPr lang="en-US" sz="11000" b="1">
                <a:solidFill>
                  <a:srgbClr val="FF0000"/>
                </a:solidFill>
                <a:latin typeface="VNI-Avo" pitchFamily="2" charset="0"/>
              </a:rPr>
              <a:t>  </a:t>
            </a:r>
            <a:r>
              <a:rPr lang="en-US" sz="9600" b="1">
                <a:solidFill>
                  <a:srgbClr val="FF0000"/>
                </a:solidFill>
                <a:latin typeface="VNI-Avo" pitchFamily="2" charset="0"/>
              </a:rPr>
              <a:t>ieât  yeât  uoât  öôt</a:t>
            </a:r>
            <a:endParaRPr lang="en-US" sz="9600" b="1" dirty="0">
              <a:solidFill>
                <a:srgbClr val="FF0000"/>
              </a:solidFill>
              <a:latin typeface="VNI-Avo" pitchFamily="2" charset="0"/>
            </a:endParaRPr>
          </a:p>
        </p:txBody>
      </p:sp>
      <p:grpSp>
        <p:nvGrpSpPr>
          <p:cNvPr id="8" name="Group 7"/>
          <p:cNvGrpSpPr/>
          <p:nvPr/>
        </p:nvGrpSpPr>
        <p:grpSpPr>
          <a:xfrm>
            <a:off x="1134861" y="583807"/>
            <a:ext cx="2480571" cy="2289040"/>
            <a:chOff x="-104055" y="-71834"/>
            <a:chExt cx="3240360" cy="324036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5" y="-71834"/>
              <a:ext cx="3240360" cy="3240360"/>
            </a:xfrm>
            <a:prstGeom prst="rect">
              <a:avLst/>
            </a:prstGeom>
          </p:spPr>
        </p:pic>
        <p:sp>
          <p:nvSpPr>
            <p:cNvPr id="10" name="Rectangle 9"/>
            <p:cNvSpPr/>
            <p:nvPr/>
          </p:nvSpPr>
          <p:spPr>
            <a:xfrm>
              <a:off x="904472" y="825072"/>
              <a:ext cx="1223312" cy="1524907"/>
            </a:xfrm>
            <a:prstGeom prst="rect">
              <a:avLst/>
            </a:prstGeom>
          </p:spPr>
          <p:txBody>
            <a:bodyPr wrap="none">
              <a:spAutoFit/>
            </a:bodyPr>
            <a:lstStyle/>
            <a:p>
              <a:pPr algn="ctr" defTabSz="907300"/>
              <a:r>
                <a:rPr lang="en-US" sz="3200" b="1" dirty="0" err="1">
                  <a:solidFill>
                    <a:prstClr val="white"/>
                  </a:solidFill>
                  <a:latin typeface="VNI-Avo" pitchFamily="2" charset="0"/>
                </a:rPr>
                <a:t>Baøi</a:t>
              </a:r>
              <a:r>
                <a:rPr lang="en-US" sz="3200" b="1" dirty="0">
                  <a:solidFill>
                    <a:prstClr val="white"/>
                  </a:solidFill>
                  <a:latin typeface="VNI-Avo" pitchFamily="2" charset="0"/>
                </a:rPr>
                <a:t> </a:t>
              </a:r>
            </a:p>
            <a:p>
              <a:pPr algn="ctr" defTabSz="907300"/>
              <a:r>
                <a:rPr lang="en-US" sz="3200" b="1" dirty="0">
                  <a:solidFill>
                    <a:prstClr val="white"/>
                  </a:solidFill>
                  <a:latin typeface="VNI-Avo" pitchFamily="2" charset="0"/>
                </a:rPr>
                <a:t>2</a:t>
              </a:r>
            </a:p>
          </p:txBody>
        </p:sp>
      </p:grpSp>
    </p:spTree>
    <p:extLst>
      <p:ext uri="{BB962C8B-B14F-4D97-AF65-F5344CB8AC3E}">
        <p14:creationId xmlns:p14="http://schemas.microsoft.com/office/powerpoint/2010/main" val="218018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295400"/>
            <a:ext cx="8128000" cy="4114800"/>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477" y="32085"/>
            <a:ext cx="1139883" cy="1559367"/>
          </a:xfrm>
          <a:prstGeom prst="rect">
            <a:avLst/>
          </a:prstGeom>
        </p:spPr>
      </p:pic>
    </p:spTree>
    <p:extLst>
      <p:ext uri="{BB962C8B-B14F-4D97-AF65-F5344CB8AC3E}">
        <p14:creationId xmlns:p14="http://schemas.microsoft.com/office/powerpoint/2010/main" val="2143008226"/>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2477" y="32085"/>
            <a:ext cx="1139883" cy="1559367"/>
          </a:xfrm>
          <a:prstGeom prst="rect">
            <a:avLst/>
          </a:prstGeom>
        </p:spPr>
      </p:pic>
      <p:pic>
        <p:nvPicPr>
          <p:cNvPr id="3" name="uye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453"/>
          <a:stretch/>
        </p:blipFill>
        <p:spPr>
          <a:xfrm>
            <a:off x="2156603" y="1143000"/>
            <a:ext cx="7556740" cy="4572000"/>
          </a:xfrm>
          <a:prstGeom prst="rect">
            <a:avLst/>
          </a:prstGeom>
        </p:spPr>
      </p:pic>
    </p:spTree>
    <p:extLst>
      <p:ext uri="{BB962C8B-B14F-4D97-AF65-F5344CB8AC3E}">
        <p14:creationId xmlns:p14="http://schemas.microsoft.com/office/powerpoint/2010/main" val="1956298412"/>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uwow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2234" y="1600206"/>
            <a:ext cx="8045449" cy="4525963"/>
          </a:xfrm>
        </p:spPr>
      </p:pic>
      <p:pic>
        <p:nvPicPr>
          <p:cNvPr id="4"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477" y="32085"/>
            <a:ext cx="1139883" cy="1559367"/>
          </a:xfrm>
          <a:prstGeom prst="rect">
            <a:avLst/>
          </a:prstGeom>
        </p:spPr>
      </p:pic>
    </p:spTree>
    <p:extLst>
      <p:ext uri="{BB962C8B-B14F-4D97-AF65-F5344CB8AC3E}">
        <p14:creationId xmlns:p14="http://schemas.microsoft.com/office/powerpoint/2010/main" val="3948056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uo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2234" y="1600206"/>
            <a:ext cx="8045449" cy="4525963"/>
          </a:xfrm>
        </p:spPr>
      </p:pic>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477" y="32085"/>
            <a:ext cx="1139883" cy="1559367"/>
          </a:xfrm>
          <a:prstGeom prst="rect">
            <a:avLst/>
          </a:prstGeom>
        </p:spPr>
      </p:pic>
    </p:spTree>
    <p:extLst>
      <p:ext uri="{BB962C8B-B14F-4D97-AF65-F5344CB8AC3E}">
        <p14:creationId xmlns:p14="http://schemas.microsoft.com/office/powerpoint/2010/main" val="86826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uo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6491" y="1048109"/>
            <a:ext cx="8609161" cy="5028586"/>
          </a:xfr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477" y="32085"/>
            <a:ext cx="1139883" cy="1559367"/>
          </a:xfrm>
          <a:prstGeom prst="rect">
            <a:avLst/>
          </a:prstGeom>
        </p:spPr>
      </p:pic>
    </p:spTree>
    <p:extLst>
      <p:ext uri="{BB962C8B-B14F-4D97-AF65-F5344CB8AC3E}">
        <p14:creationId xmlns:p14="http://schemas.microsoft.com/office/powerpoint/2010/main" val="4255661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84128"/>
          </a:xfrm>
        </p:spPr>
      </p:pic>
      <p:sp>
        <p:nvSpPr>
          <p:cNvPr id="5" name="TextBox 4"/>
          <p:cNvSpPr txBox="1"/>
          <p:nvPr/>
        </p:nvSpPr>
        <p:spPr>
          <a:xfrm>
            <a:off x="309095" y="1466695"/>
            <a:ext cx="11294772" cy="2939828"/>
          </a:xfrm>
          <a:prstGeom prst="rect">
            <a:avLst/>
          </a:prstGeom>
          <a:noFill/>
        </p:spPr>
        <p:txBody>
          <a:bodyPr wrap="square" lIns="91928" tIns="45998" rIns="91928" bIns="45998" rtlCol="0">
            <a:spAutoFit/>
          </a:bodyPr>
          <a:lstStyle/>
          <a:p>
            <a:pPr algn="ctr" defTabSz="907300"/>
            <a:endParaRPr lang="en-US" sz="5300" b="1" dirty="0">
              <a:solidFill>
                <a:srgbClr val="FF0000"/>
              </a:solidFill>
              <a:latin typeface="VNI-Avo" pitchFamily="2" charset="0"/>
            </a:endParaRPr>
          </a:p>
          <a:p>
            <a:pPr algn="ctr" defTabSz="907300"/>
            <a:r>
              <a:rPr lang="en-US" sz="13200" b="1">
                <a:solidFill>
                  <a:srgbClr val="FF0000"/>
                </a:solidFill>
                <a:latin typeface="VNI-Avo" pitchFamily="2" charset="0"/>
              </a:rPr>
              <a:t>  </a:t>
            </a:r>
            <a:r>
              <a:rPr lang="en-US" sz="11100" b="1">
                <a:solidFill>
                  <a:srgbClr val="FF0000"/>
                </a:solidFill>
                <a:latin typeface="VNI-Avo" pitchFamily="2" charset="0"/>
              </a:rPr>
              <a:t>TIEÁT 2</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1896183625"/>
      </p:ext>
    </p:extLst>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 y="-16317"/>
            <a:ext cx="12192000"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403" y="-185233"/>
            <a:ext cx="12111024" cy="7362925"/>
          </a:xfrm>
          <a:prstGeom prst="rect">
            <a:avLst/>
          </a:prstGeom>
        </p:spPr>
      </p:pic>
      <p:sp>
        <p:nvSpPr>
          <p:cNvPr id="5" name="Rectangle 4"/>
          <p:cNvSpPr/>
          <p:nvPr/>
        </p:nvSpPr>
        <p:spPr>
          <a:xfrm>
            <a:off x="3689351" y="1897100"/>
            <a:ext cx="4813356" cy="1124134"/>
          </a:xfrm>
          <a:prstGeom prst="rect">
            <a:avLst/>
          </a:prstGeom>
          <a:ln>
            <a:noFill/>
          </a:ln>
        </p:spPr>
        <p:txBody>
          <a:bodyPr wrap="square" lIns="92135" tIns="46091" rIns="92135" bIns="46091">
            <a:spAutoFit/>
          </a:bodyPr>
          <a:lstStyle/>
          <a:p>
            <a:pPr algn="ctr" defTabSz="1231698">
              <a:defRPr/>
            </a:pPr>
            <a:r>
              <a:rPr lang="en-US" sz="6700" b="1" err="1">
                <a:ln w="22225">
                  <a:solidFill>
                    <a:srgbClr val="ED7D31"/>
                  </a:solidFill>
                  <a:prstDash val="solid"/>
                </a:ln>
                <a:solidFill>
                  <a:srgbClr val="FFFF00"/>
                </a:solidFill>
                <a:latin typeface="VNI-Avo" pitchFamily="2" charset="0"/>
              </a:rPr>
              <a:t>Luyeän</a:t>
            </a:r>
            <a:r>
              <a:rPr lang="en-US" sz="6700" b="1">
                <a:ln w="22225">
                  <a:solidFill>
                    <a:srgbClr val="ED7D31"/>
                  </a:solidFill>
                  <a:prstDash val="solid"/>
                </a:ln>
                <a:solidFill>
                  <a:srgbClr val="FFFF00"/>
                </a:solidFill>
                <a:latin typeface="VNI-Avo" pitchFamily="2" charset="0"/>
              </a:rPr>
              <a:t> ñoïc</a:t>
            </a:r>
            <a:endParaRPr lang="en-US" sz="6700" b="1" dirty="0">
              <a:ln w="22225">
                <a:solidFill>
                  <a:srgbClr val="ED7D31"/>
                </a:solidFill>
                <a:prstDash val="solid"/>
              </a:ln>
              <a:solidFill>
                <a:srgbClr val="FFFF00"/>
              </a:solidFill>
              <a:latin typeface="VNI-Avo" pitchFamily="2" charset="0"/>
            </a:endParaRPr>
          </a:p>
        </p:txBody>
      </p:sp>
    </p:spTree>
    <p:extLst>
      <p:ext uri="{BB962C8B-B14F-4D97-AF65-F5344CB8AC3E}">
        <p14:creationId xmlns:p14="http://schemas.microsoft.com/office/powerpoint/2010/main" val="161623218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9458" b="58491"/>
          <a:stretch/>
        </p:blipFill>
        <p:spPr>
          <a:xfrm>
            <a:off x="-1" y="19053"/>
            <a:ext cx="12192001" cy="6827232"/>
          </a:xfrm>
          <a:prstGeom prst="rect">
            <a:avLst/>
          </a:prstGeom>
        </p:spPr>
      </p:pic>
      <p:pic>
        <p:nvPicPr>
          <p:cNvPr id="7"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8036" y="1295762"/>
            <a:ext cx="705433" cy="695465"/>
          </a:xfrm>
          <a:prstGeom prst="rect">
            <a:avLst/>
          </a:prstGeom>
        </p:spPr>
      </p:pic>
      <p:cxnSp>
        <p:nvCxnSpPr>
          <p:cNvPr id="5" name="Straight Connector 4"/>
          <p:cNvCxnSpPr/>
          <p:nvPr/>
        </p:nvCxnSpPr>
        <p:spPr>
          <a:xfrm>
            <a:off x="3467819" y="1643494"/>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36966" y="1643494"/>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94627" y="6370769"/>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93835" y="635351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642406"/>
      </p:ext>
    </p:extLst>
  </p:cSld>
  <p:clrMapOvr>
    <a:masterClrMapping/>
  </p:clrMapOvr>
  <p:transition advClick="0" advTm="0">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8863" y="0"/>
            <a:ext cx="11938000" cy="6858000"/>
          </a:xfrm>
          <a:prstGeom prst="roundRect">
            <a:avLst/>
          </a:prstGeom>
          <a:solidFill>
            <a:srgbClr val="FBB5FA"/>
          </a:solidFill>
          <a:ln w="53975">
            <a:solidFill>
              <a:srgbClr val="FF33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457181">
              <a:lnSpc>
                <a:spcPct val="150000"/>
              </a:lnSpc>
            </a:pPr>
            <a:r>
              <a:rPr lang="en-US" sz="4000" b="1">
                <a:solidFill>
                  <a:srgbClr val="00B050"/>
                </a:solidFill>
                <a:latin typeface="VNI-Avo" pitchFamily="2" charset="0"/>
              </a:rPr>
              <a:t>Ngöôøi saùng cheá chuoät maùy tính</a:t>
            </a:r>
            <a:endParaRPr lang="en-US" sz="4000" b="1" dirty="0">
              <a:solidFill>
                <a:srgbClr val="00B050"/>
              </a:solidFill>
              <a:latin typeface="VNI-Avo" pitchFamily="2" charset="0"/>
            </a:endParaRPr>
          </a:p>
          <a:p>
            <a:pPr algn="just" defTabSz="457181">
              <a:lnSpc>
                <a:spcPct val="150000"/>
              </a:lnSpc>
            </a:pPr>
            <a:r>
              <a:rPr lang="en-US" sz="4000" b="1">
                <a:solidFill>
                  <a:srgbClr val="E7E6E6">
                    <a:lumMod val="10000"/>
                  </a:srgbClr>
                </a:solidFill>
                <a:latin typeface="VNI-Avo" pitchFamily="2" charset="0"/>
              </a:rPr>
              <a:t> 	En-goân-baùt laø ngöôøi saùng cheá ra chuoät maùy tính. Vöôït qua bao khoù khaên, oâng ñaõ thieát keá nhieàu thieát bò maùy tính coù ích cho con ngöôøi. Oâng ñaõ ñeå laïi cho cuoäc ñôøi baøi hoïc veà tinh thaàn vöôït khoù vaø bieát theo ñuoåi öôùc mô.</a:t>
            </a:r>
            <a:endParaRPr lang="en-US" sz="4000" b="1" dirty="0">
              <a:solidFill>
                <a:srgbClr val="E7E6E6">
                  <a:lumMod val="10000"/>
                </a:srgbClr>
              </a:solidFill>
              <a:latin typeface="VNI-Avo" pitchFamily="2" charset="0"/>
            </a:endParaRPr>
          </a:p>
        </p:txBody>
      </p:sp>
      <p:cxnSp>
        <p:nvCxnSpPr>
          <p:cNvPr id="6" name="Straight Connector 5"/>
          <p:cNvCxnSpPr/>
          <p:nvPr/>
        </p:nvCxnSpPr>
        <p:spPr>
          <a:xfrm flipV="1">
            <a:off x="6349069" y="1052463"/>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248206" y="1949610"/>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88283" y="2863977"/>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3106" y="3795628"/>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175211" y="3778375"/>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970834" y="5572669"/>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2314" y="452409"/>
            <a:ext cx="6989705" cy="617265"/>
          </a:xfrm>
          <a:prstGeom prst="roundRect">
            <a:avLst/>
          </a:prstGeom>
          <a:solidFill>
            <a:sysClr val="window" lastClr="FFFFFF"/>
          </a:solidFill>
          <a:ln w="25400" cap="flat" cmpd="sng" algn="ctr">
            <a:solidFill>
              <a:sysClr val="window" lastClr="FFFFFF"/>
            </a:solidFill>
            <a:prstDash val="solid"/>
          </a:ln>
          <a:effectLst/>
        </p:spPr>
        <p:txBody>
          <a:bodyPr lIns="91436" tIns="45719" rIns="91436" bIns="45719" rtlCol="0" anchor="ctr"/>
          <a:lstStyle/>
          <a:p>
            <a:pPr marL="0" marR="0" lvl="0" indent="0" algn="ctr" defTabSz="457181"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0000"/>
                </a:solidFill>
                <a:effectLst/>
                <a:uLnTx/>
                <a:uFillTx/>
                <a:latin typeface="VNI-Avo" pitchFamily="2" charset="0"/>
                <a:ea typeface="+mn-ea"/>
                <a:cs typeface="+mn-cs"/>
              </a:rPr>
              <a:t>       Luyeän</a:t>
            </a:r>
            <a:r>
              <a:rPr kumimoji="0" lang="en-US" sz="4800" b="0" i="0" u="none" strike="noStrike" kern="0" cap="none" spc="0" normalizeH="0" noProof="0">
                <a:ln>
                  <a:noFill/>
                </a:ln>
                <a:solidFill>
                  <a:srgbClr val="FF0000"/>
                </a:solidFill>
                <a:effectLst/>
                <a:uLnTx/>
                <a:uFillTx/>
                <a:latin typeface="VNI-Avo" pitchFamily="2" charset="0"/>
                <a:ea typeface="+mn-ea"/>
                <a:cs typeface="+mn-cs"/>
              </a:rPr>
              <a:t> ñoïc töø khoù </a:t>
            </a:r>
            <a:endParaRPr kumimoji="0" lang="en-US" sz="4800" b="0" i="0" u="none" strike="noStrike" kern="0" cap="none" spc="0" normalizeH="0" baseline="0" noProof="0" dirty="0">
              <a:ln>
                <a:noFill/>
              </a:ln>
              <a:solidFill>
                <a:srgbClr val="FF0000"/>
              </a:solidFill>
              <a:effectLst/>
              <a:uLnTx/>
              <a:uFillTx/>
              <a:latin typeface="VNI-Avo" pitchFamily="2" charset="0"/>
              <a:ea typeface="+mn-ea"/>
              <a:cs typeface="+mn-cs"/>
            </a:endParaRPr>
          </a:p>
        </p:txBody>
      </p:sp>
      <p:sp>
        <p:nvSpPr>
          <p:cNvPr id="3" name="Rounded Rectangle 2"/>
          <p:cNvSpPr/>
          <p:nvPr/>
        </p:nvSpPr>
        <p:spPr>
          <a:xfrm>
            <a:off x="2292315" y="1639980"/>
            <a:ext cx="3494853" cy="2191657"/>
          </a:xfrm>
          <a:prstGeom prst="roundRect">
            <a:avLst/>
          </a:prstGeom>
          <a:solidFill>
            <a:sysClr val="window" lastClr="FFFFFF"/>
          </a:solidFill>
          <a:ln w="25400" cap="flat" cmpd="sng" algn="ctr">
            <a:solidFill>
              <a:sysClr val="window" lastClr="FFFFFF"/>
            </a:solidFill>
            <a:prstDash val="solid"/>
          </a:ln>
          <a:effectLst/>
        </p:spPr>
        <p:txBody>
          <a:bodyPr lIns="91436" tIns="45719" rIns="91436" bIns="45719" rtlCol="0" anchor="ctr"/>
          <a:lstStyle/>
          <a:p>
            <a:pPr marL="0" marR="0" lvl="0" indent="0" algn="just" defTabSz="457181" eaLnBrk="1" fontAlgn="auto" latinLnBrk="0" hangingPunct="1">
              <a:lnSpc>
                <a:spcPct val="100000"/>
              </a:lnSpc>
              <a:spcBef>
                <a:spcPts val="0"/>
              </a:spcBef>
              <a:spcAft>
                <a:spcPts val="0"/>
              </a:spcAft>
              <a:buClrTx/>
              <a:buSzTx/>
              <a:buFontTx/>
              <a:buNone/>
              <a:tabLst/>
              <a:defRPr/>
            </a:pPr>
            <a:r>
              <a:rPr lang="en-US" sz="4800" kern="0">
                <a:solidFill>
                  <a:srgbClr val="FF0000"/>
                </a:solidFill>
                <a:latin typeface="VNI-Avo" pitchFamily="2" charset="0"/>
              </a:rPr>
              <a:t>saùng suoát</a:t>
            </a:r>
            <a:endParaRPr kumimoji="0" lang="en-US" sz="4800" b="0" i="0" u="none" strike="noStrike" kern="0" cap="none" spc="0" normalizeH="0" baseline="0" noProof="0" dirty="0">
              <a:ln>
                <a:noFill/>
              </a:ln>
              <a:solidFill>
                <a:srgbClr val="FF0000"/>
              </a:solidFill>
              <a:effectLst/>
              <a:uLnTx/>
              <a:uFillTx/>
              <a:latin typeface="VNI-Avo" pitchFamily="2" charset="0"/>
              <a:ea typeface="+mn-ea"/>
              <a:cs typeface="+mn-cs"/>
            </a:endParaRPr>
          </a:p>
        </p:txBody>
      </p:sp>
      <p:sp>
        <p:nvSpPr>
          <p:cNvPr id="4" name="Rounded Rectangle 3"/>
          <p:cNvSpPr/>
          <p:nvPr/>
        </p:nvSpPr>
        <p:spPr>
          <a:xfrm>
            <a:off x="5787168" y="1639980"/>
            <a:ext cx="3494853" cy="2191657"/>
          </a:xfrm>
          <a:prstGeom prst="roundRect">
            <a:avLst/>
          </a:prstGeom>
          <a:solidFill>
            <a:sysClr val="window" lastClr="FFFFFF"/>
          </a:solidFill>
          <a:ln w="25400" cap="flat" cmpd="sng" algn="ctr">
            <a:solidFill>
              <a:sysClr val="window" lastClr="FFFFFF"/>
            </a:solidFill>
            <a:prstDash val="solid"/>
          </a:ln>
          <a:effectLst/>
        </p:spPr>
        <p:txBody>
          <a:bodyPr lIns="91436" tIns="45719" rIns="91436" bIns="45719" rtlCol="0" anchor="ctr"/>
          <a:lstStyle/>
          <a:p>
            <a:pPr marL="0" marR="0" lvl="0" indent="0" algn="just" defTabSz="457181" eaLnBrk="1" fontAlgn="auto" latinLnBrk="0" hangingPunct="1">
              <a:lnSpc>
                <a:spcPct val="100000"/>
              </a:lnSpc>
              <a:spcBef>
                <a:spcPts val="0"/>
              </a:spcBef>
              <a:spcAft>
                <a:spcPts val="0"/>
              </a:spcAft>
              <a:buClrTx/>
              <a:buSzTx/>
              <a:buFontTx/>
              <a:buNone/>
              <a:tabLst/>
              <a:defRPr/>
            </a:pPr>
            <a:r>
              <a:rPr lang="en-US" sz="4800" kern="0">
                <a:solidFill>
                  <a:srgbClr val="FF0000"/>
                </a:solidFill>
                <a:latin typeface="VNI-Avo" pitchFamily="2" charset="0"/>
              </a:rPr>
              <a:t>yeát thò</a:t>
            </a:r>
            <a:endParaRPr kumimoji="0" lang="en-US" sz="4800" b="0" i="0" u="none" strike="noStrike" kern="0" cap="none" spc="0" normalizeH="0" baseline="0" noProof="0" dirty="0">
              <a:ln>
                <a:noFill/>
              </a:ln>
              <a:solidFill>
                <a:srgbClr val="FF0000"/>
              </a:solidFill>
              <a:effectLst/>
              <a:uLnTx/>
              <a:uFillTx/>
              <a:latin typeface="VNI-Avo" pitchFamily="2" charset="0"/>
              <a:ea typeface="+mn-ea"/>
              <a:cs typeface="+mn-cs"/>
            </a:endParaRPr>
          </a:p>
        </p:txBody>
      </p:sp>
      <p:sp>
        <p:nvSpPr>
          <p:cNvPr id="5" name="Rounded Rectangle 4"/>
          <p:cNvSpPr/>
          <p:nvPr/>
        </p:nvSpPr>
        <p:spPr>
          <a:xfrm>
            <a:off x="2292314" y="3831637"/>
            <a:ext cx="3494853" cy="2191657"/>
          </a:xfrm>
          <a:prstGeom prst="roundRect">
            <a:avLst/>
          </a:prstGeom>
          <a:solidFill>
            <a:sysClr val="window" lastClr="FFFFFF"/>
          </a:solidFill>
          <a:ln w="25400" cap="flat" cmpd="sng" algn="ctr">
            <a:solidFill>
              <a:sysClr val="window" lastClr="FFFFFF"/>
            </a:solidFill>
            <a:prstDash val="solid"/>
          </a:ln>
          <a:effectLst/>
        </p:spPr>
        <p:txBody>
          <a:bodyPr lIns="91436" tIns="45719" rIns="91436" bIns="45719" rtlCol="0" anchor="ctr"/>
          <a:lstStyle/>
          <a:p>
            <a:pPr marL="0" marR="0" lvl="0" indent="0" algn="just" defTabSz="457181" eaLnBrk="1" fontAlgn="auto" latinLnBrk="0" hangingPunct="1">
              <a:lnSpc>
                <a:spcPct val="100000"/>
              </a:lnSpc>
              <a:spcBef>
                <a:spcPts val="0"/>
              </a:spcBef>
              <a:spcAft>
                <a:spcPts val="0"/>
              </a:spcAft>
              <a:buClrTx/>
              <a:buSzTx/>
              <a:buFontTx/>
              <a:buNone/>
              <a:tabLst/>
              <a:defRPr/>
            </a:pPr>
            <a:r>
              <a:rPr lang="en-US" sz="4800" kern="0">
                <a:solidFill>
                  <a:srgbClr val="FF0000"/>
                </a:solidFill>
                <a:latin typeface="VNI-Avo" pitchFamily="2" charset="0"/>
              </a:rPr>
              <a:t>vöôït khoù</a:t>
            </a:r>
            <a:endParaRPr kumimoji="0" lang="en-US" sz="4800" b="0" i="0" u="none" strike="noStrike" kern="0" cap="none" spc="0" normalizeH="0" baseline="0" noProof="0" dirty="0">
              <a:ln>
                <a:noFill/>
              </a:ln>
              <a:solidFill>
                <a:srgbClr val="FF0000"/>
              </a:solidFill>
              <a:effectLst/>
              <a:uLnTx/>
              <a:uFillTx/>
              <a:latin typeface="VNI-Avo" pitchFamily="2" charset="0"/>
              <a:ea typeface="+mn-ea"/>
              <a:cs typeface="+mn-cs"/>
            </a:endParaRPr>
          </a:p>
        </p:txBody>
      </p:sp>
      <p:sp>
        <p:nvSpPr>
          <p:cNvPr id="6" name="Rounded Rectangle 5"/>
          <p:cNvSpPr/>
          <p:nvPr/>
        </p:nvSpPr>
        <p:spPr>
          <a:xfrm>
            <a:off x="5787168" y="3831637"/>
            <a:ext cx="3494853" cy="2191657"/>
          </a:xfrm>
          <a:prstGeom prst="roundRect">
            <a:avLst/>
          </a:prstGeom>
          <a:solidFill>
            <a:sysClr val="window" lastClr="FFFFFF"/>
          </a:solidFill>
          <a:ln w="25400" cap="flat" cmpd="sng" algn="ctr">
            <a:solidFill>
              <a:sysClr val="window" lastClr="FFFFFF"/>
            </a:solidFill>
            <a:prstDash val="solid"/>
          </a:ln>
          <a:effectLst/>
        </p:spPr>
        <p:txBody>
          <a:bodyPr lIns="91436" tIns="45719" rIns="91436" bIns="45719" rtlCol="0" anchor="ctr"/>
          <a:lstStyle/>
          <a:p>
            <a:pPr marL="0" marR="0" lvl="0" indent="0" algn="just" defTabSz="457181" eaLnBrk="1" fontAlgn="auto" latinLnBrk="0" hangingPunct="1">
              <a:lnSpc>
                <a:spcPct val="100000"/>
              </a:lnSpc>
              <a:spcBef>
                <a:spcPts val="0"/>
              </a:spcBef>
              <a:spcAft>
                <a:spcPts val="0"/>
              </a:spcAft>
              <a:buClrTx/>
              <a:buSzTx/>
              <a:buFontTx/>
              <a:buNone/>
              <a:tabLst/>
              <a:defRPr/>
            </a:pPr>
            <a:r>
              <a:rPr lang="en-US" sz="4800" kern="0">
                <a:solidFill>
                  <a:srgbClr val="FF0000"/>
                </a:solidFill>
                <a:latin typeface="VNI-Avo" pitchFamily="2" charset="0"/>
              </a:rPr>
              <a:t>thieát keá</a:t>
            </a:r>
            <a:endParaRPr kumimoji="0" lang="en-US" sz="4800" b="0" i="0" u="none" strike="noStrike" kern="0" cap="none" spc="0" normalizeH="0" baseline="0" noProof="0" dirty="0">
              <a:ln>
                <a:noFill/>
              </a:ln>
              <a:solidFill>
                <a:srgbClr val="FF0000"/>
              </a:solidFill>
              <a:effectLst/>
              <a:uLnTx/>
              <a:uFillTx/>
              <a:latin typeface="VNI-Avo" pitchFamily="2" charset="0"/>
              <a:ea typeface="+mn-ea"/>
              <a:cs typeface="+mn-cs"/>
            </a:endParaRPr>
          </a:p>
        </p:txBody>
      </p:sp>
    </p:spTree>
    <p:extLst>
      <p:ext uri="{BB962C8B-B14F-4D97-AF65-F5344CB8AC3E}">
        <p14:creationId xmlns:p14="http://schemas.microsoft.com/office/powerpoint/2010/main" val="409445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84128"/>
          </a:xfrm>
        </p:spPr>
      </p:pic>
      <p:sp>
        <p:nvSpPr>
          <p:cNvPr id="5" name="TextBox 4"/>
          <p:cNvSpPr txBox="1"/>
          <p:nvPr/>
        </p:nvSpPr>
        <p:spPr>
          <a:xfrm>
            <a:off x="309095" y="1466695"/>
            <a:ext cx="11294772" cy="2939828"/>
          </a:xfrm>
          <a:prstGeom prst="rect">
            <a:avLst/>
          </a:prstGeom>
          <a:noFill/>
        </p:spPr>
        <p:txBody>
          <a:bodyPr wrap="square" lIns="91928" tIns="45998" rIns="91928" bIns="45998" rtlCol="0">
            <a:spAutoFit/>
          </a:bodyPr>
          <a:lstStyle/>
          <a:p>
            <a:pPr algn="ctr" defTabSz="907300"/>
            <a:endParaRPr lang="en-US" sz="5300" b="1" dirty="0">
              <a:solidFill>
                <a:srgbClr val="FF0000"/>
              </a:solidFill>
              <a:latin typeface="VNI-Avo" pitchFamily="2" charset="0"/>
            </a:endParaRPr>
          </a:p>
          <a:p>
            <a:pPr algn="ctr" defTabSz="907300"/>
            <a:r>
              <a:rPr lang="en-US" sz="13200" b="1">
                <a:solidFill>
                  <a:srgbClr val="FF0000"/>
                </a:solidFill>
                <a:latin typeface="VNI-Avo" pitchFamily="2" charset="0"/>
              </a:rPr>
              <a:t>  </a:t>
            </a:r>
            <a:r>
              <a:rPr lang="en-US" sz="11100" b="1">
                <a:solidFill>
                  <a:srgbClr val="FF0000"/>
                </a:solidFill>
                <a:latin typeface="VNI-Avo" pitchFamily="2" charset="0"/>
              </a:rPr>
              <a:t>TIEÁT 1</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3685913272"/>
      </p:ext>
    </p:extLst>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769473" y="711203"/>
            <a:ext cx="9886803" cy="21916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just" defTabSz="457181"/>
            <a:r>
              <a:rPr lang="en-US" sz="4800">
                <a:solidFill>
                  <a:srgbClr val="FF0000"/>
                </a:solidFill>
                <a:latin typeface="VNI-Avo" pitchFamily="2" charset="0"/>
              </a:rPr>
              <a:t>       Ai laø ngöôøi saùng cheá ra chuoät maùy tính?</a:t>
            </a:r>
            <a:endParaRPr lang="en-US" sz="4800" dirty="0">
              <a:solidFill>
                <a:srgbClr val="FF0000"/>
              </a:solidFill>
              <a:latin typeface="VNI-Avo" pitchFamily="2" charset="0"/>
            </a:endParaRPr>
          </a:p>
        </p:txBody>
      </p:sp>
      <p:sp>
        <p:nvSpPr>
          <p:cNvPr id="12" name="Rounded Rectangle 11"/>
          <p:cNvSpPr/>
          <p:nvPr/>
        </p:nvSpPr>
        <p:spPr>
          <a:xfrm>
            <a:off x="769473" y="3468986"/>
            <a:ext cx="9886803" cy="21916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just" defTabSz="457181"/>
            <a:r>
              <a:rPr lang="en-US" sz="4800">
                <a:solidFill>
                  <a:srgbClr val="FF0000"/>
                </a:solidFill>
                <a:latin typeface="VNI-Avo" pitchFamily="2" charset="0"/>
              </a:rPr>
              <a:t>        En-goân-baùt</a:t>
            </a:r>
            <a:endParaRPr lang="en-US" sz="4800" dirty="0">
              <a:solidFill>
                <a:srgbClr val="FF0000"/>
              </a:solidFill>
              <a:latin typeface="VNI-Avo" pitchFamily="2" charset="0"/>
            </a:endParaRPr>
          </a:p>
        </p:txBody>
      </p:sp>
      <p:sp>
        <p:nvSpPr>
          <p:cNvPr id="5" name="Right Arrow 4"/>
          <p:cNvSpPr/>
          <p:nvPr/>
        </p:nvSpPr>
        <p:spPr>
          <a:xfrm>
            <a:off x="890257" y="4426928"/>
            <a:ext cx="1277591" cy="4644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457181"/>
            <a:endParaRPr lang="vi-VN">
              <a:solidFill>
                <a:prstClr val="white"/>
              </a:solidFill>
            </a:endParaRPr>
          </a:p>
        </p:txBody>
      </p:sp>
    </p:spTree>
    <p:extLst>
      <p:ext uri="{BB962C8B-B14F-4D97-AF65-F5344CB8AC3E}">
        <p14:creationId xmlns:p14="http://schemas.microsoft.com/office/powerpoint/2010/main" val="20951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8863" y="0"/>
            <a:ext cx="11938000" cy="6858000"/>
          </a:xfrm>
          <a:prstGeom prst="roundRect">
            <a:avLst/>
          </a:prstGeom>
          <a:solidFill>
            <a:srgbClr val="FBB5FA"/>
          </a:solidFill>
          <a:ln w="53975">
            <a:solidFill>
              <a:srgbClr val="FF33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457181">
              <a:lnSpc>
                <a:spcPct val="150000"/>
              </a:lnSpc>
            </a:pPr>
            <a:r>
              <a:rPr lang="en-US" sz="4000" b="1">
                <a:solidFill>
                  <a:srgbClr val="00B050"/>
                </a:solidFill>
                <a:latin typeface="VNI-Avo" pitchFamily="2" charset="0"/>
              </a:rPr>
              <a:t>Ngöôøi saùng cheá chuoät maùy tính</a:t>
            </a:r>
            <a:endParaRPr lang="en-US" sz="4000" b="1" dirty="0">
              <a:solidFill>
                <a:srgbClr val="00B050"/>
              </a:solidFill>
              <a:latin typeface="VNI-Avo" pitchFamily="2" charset="0"/>
            </a:endParaRPr>
          </a:p>
          <a:p>
            <a:pPr algn="just" defTabSz="457181">
              <a:lnSpc>
                <a:spcPct val="150000"/>
              </a:lnSpc>
            </a:pPr>
            <a:r>
              <a:rPr lang="en-US" sz="4000" b="1">
                <a:solidFill>
                  <a:srgbClr val="E7E6E6">
                    <a:lumMod val="10000"/>
                  </a:srgbClr>
                </a:solidFill>
                <a:latin typeface="VNI-Avo" pitchFamily="2" charset="0"/>
              </a:rPr>
              <a:t> 	En-goân-baùt laø ngöôøi saùng cheá ra chuoät maùy tính. Vöôït qua bao khoù khaên, oâng ñaõ thieát keá nhieàu thieát bò maùy tính coù ích cho con ngöôøi. Oâng ñaõ ñeå laïi cho cuoäc ñôøi baøi hoïc veà tinh thaàn vöôït khoù vaø bieát theo ñuoåi öôùc mô.</a:t>
            </a:r>
            <a:endParaRPr lang="en-US" sz="4000" b="1" dirty="0">
              <a:solidFill>
                <a:srgbClr val="E7E6E6">
                  <a:lumMod val="10000"/>
                </a:srgbClr>
              </a:solidFill>
              <a:latin typeface="VNI-Avo" pitchFamily="2" charset="0"/>
            </a:endParaRPr>
          </a:p>
        </p:txBody>
      </p:sp>
    </p:spTree>
    <p:extLst>
      <p:ext uri="{BB962C8B-B14F-4D97-AF65-F5344CB8AC3E}">
        <p14:creationId xmlns:p14="http://schemas.microsoft.com/office/powerpoint/2010/main" val="4132984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5950"/>
          <a:stretch/>
        </p:blipFill>
        <p:spPr bwMode="auto">
          <a:xfrm>
            <a:off x="92" y="0"/>
            <a:ext cx="1845961" cy="126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17" t="73571" r="21488" b="5674"/>
          <a:stretch/>
        </p:blipFill>
        <p:spPr>
          <a:xfrm>
            <a:off x="1212166" y="1203975"/>
            <a:ext cx="9848234" cy="5417391"/>
          </a:xfrm>
          <a:prstGeom prst="rect">
            <a:avLst/>
          </a:prstGeom>
        </p:spPr>
      </p:pic>
    </p:spTree>
    <p:extLst>
      <p:ext uri="{BB962C8B-B14F-4D97-AF65-F5344CB8AC3E}">
        <p14:creationId xmlns:p14="http://schemas.microsoft.com/office/powerpoint/2010/main" val="2026524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9095" y="1466695"/>
            <a:ext cx="11294772" cy="2939828"/>
          </a:xfrm>
          <a:prstGeom prst="rect">
            <a:avLst/>
          </a:prstGeom>
          <a:noFill/>
        </p:spPr>
        <p:txBody>
          <a:bodyPr wrap="square" lIns="91928" tIns="45998" rIns="91928" bIns="45998" rtlCol="0">
            <a:spAutoFit/>
          </a:bodyPr>
          <a:lstStyle/>
          <a:p>
            <a:pPr algn="ctr" defTabSz="907300"/>
            <a:endParaRPr lang="en-US" sz="5300" b="1" dirty="0">
              <a:solidFill>
                <a:srgbClr val="FF0000"/>
              </a:solidFill>
              <a:latin typeface="VNI-Avo" pitchFamily="2" charset="0"/>
            </a:endParaRPr>
          </a:p>
          <a:p>
            <a:pPr algn="ctr" defTabSz="907300"/>
            <a:r>
              <a:rPr lang="en-US" sz="13200" b="1">
                <a:solidFill>
                  <a:srgbClr val="FF0000"/>
                </a:solidFill>
                <a:latin typeface="VNI-Avo" pitchFamily="2" charset="0"/>
              </a:rPr>
              <a:t>  </a:t>
            </a:r>
            <a:r>
              <a:rPr lang="en-US" sz="11100" b="1">
                <a:solidFill>
                  <a:srgbClr val="FF0000"/>
                </a:solidFill>
                <a:latin typeface="VNI-Avo" pitchFamily="2" charset="0"/>
              </a:rPr>
              <a:t>CUÛNG COÁ</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130199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1742902"/>
            <a:ext cx="9423400" cy="511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1"/>
            <a:ext cx="12192000" cy="1295401"/>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TÌM CHUỒNG CHO THỎ</a:t>
            </a:r>
          </a:p>
        </p:txBody>
      </p:sp>
      <p:pic>
        <p:nvPicPr>
          <p:cNvPr id="13"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6189"/>
                    </a14:imgEffect>
                  </a14:imgLayer>
                </a14:imgProps>
              </a:ext>
              <a:ext uri="{28A0092B-C50C-407E-A947-70E740481C1C}">
                <a14:useLocalDpi xmlns:a14="http://schemas.microsoft.com/office/drawing/2010/main" val="0"/>
              </a:ext>
            </a:extLst>
          </a:blip>
          <a:srcRect/>
          <a:stretch>
            <a:fillRect/>
          </a:stretch>
        </p:blipFill>
        <p:spPr bwMode="auto">
          <a:xfrm flipH="1">
            <a:off x="-315918" y="3962403"/>
            <a:ext cx="3273436" cy="251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Users\ADMIN\Desktop\Tai nguyen thiet ke tro choi\Angry birds epic birds\1505573783630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4080" y="5423263"/>
            <a:ext cx="3315421" cy="1190774"/>
          </a:xfrm>
          <a:prstGeom prst="rect">
            <a:avLst/>
          </a:prstGeom>
          <a:noFill/>
          <a:extLst>
            <a:ext uri="{909E8E84-426E-40DD-AFC4-6F175D3DCCD1}">
              <a14:hiddenFill xmlns:a14="http://schemas.microsoft.com/office/drawing/2010/main">
                <a:solidFill>
                  <a:srgbClr val="FFFFFF"/>
                </a:solidFill>
              </a14:hiddenFill>
            </a:ext>
          </a:extLst>
        </p:spPr>
      </p:pic>
      <p:pic>
        <p:nvPicPr>
          <p:cNvPr id="15"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0400" y="-2057400"/>
            <a:ext cx="812800" cy="609600"/>
          </a:xfrm>
          <a:prstGeom prst="rect">
            <a:avLst/>
          </a:prstGeom>
        </p:spPr>
      </p:pic>
    </p:spTree>
    <p:extLst>
      <p:ext uri="{BB962C8B-B14F-4D97-AF65-F5344CB8AC3E}">
        <p14:creationId xmlns:p14="http://schemas.microsoft.com/office/powerpoint/2010/main" val="26890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293257" y="23553"/>
            <a:ext cx="2145145" cy="2119220"/>
            <a:chOff x="2362200" y="1981200"/>
            <a:chExt cx="2286000" cy="3260474"/>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6189">
                          <a14:foregroundMark x1="32558" y1="41961" x2="35142" y2="48039"/>
                          <a14:foregroundMark x1="49096" y1="43137" x2="54522" y2="54706"/>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1981200"/>
              <a:ext cx="2286000" cy="326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705100" y="3962400"/>
              <a:ext cx="1600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black"/>
                  </a:solidFill>
                  <a:latin typeface="Times New Roman" pitchFamily="18" charset="0"/>
                  <a:cs typeface="Times New Roman" pitchFamily="18" charset="0"/>
                </a:rPr>
                <a:t>yết hầu</a:t>
              </a:r>
              <a:endParaRPr lang="en-US" sz="2400" b="1" dirty="0">
                <a:solidFill>
                  <a:prstClr val="black"/>
                </a:solidFill>
                <a:latin typeface="Times New Roman" pitchFamily="18" charset="0"/>
                <a:cs typeface="Times New Roman" pitchFamily="18" charset="0"/>
              </a:endParaRPr>
            </a:p>
          </p:txBody>
        </p:sp>
      </p:grpSp>
      <p:grpSp>
        <p:nvGrpSpPr>
          <p:cNvPr id="28" name="Group 27"/>
          <p:cNvGrpSpPr/>
          <p:nvPr/>
        </p:nvGrpSpPr>
        <p:grpSpPr>
          <a:xfrm>
            <a:off x="4668753" y="23553"/>
            <a:ext cx="2145145" cy="2119220"/>
            <a:chOff x="2362200" y="1981200"/>
            <a:chExt cx="2286000" cy="3260474"/>
          </a:xfrm>
        </p:grpSpPr>
        <p:pic>
          <p:nvPicPr>
            <p:cNvPr id="2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6189">
                          <a14:foregroundMark x1="49871" y1="45098" x2="50388" y2="55686"/>
                          <a14:foregroundMark x1="32558" y1="42549" x2="33075" y2="50196"/>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1981200"/>
              <a:ext cx="2286000" cy="326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ounded Rectangle 29"/>
            <p:cNvSpPr/>
            <p:nvPr/>
          </p:nvSpPr>
          <p:spPr>
            <a:xfrm>
              <a:off x="2705100" y="3962400"/>
              <a:ext cx="16002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black"/>
                  </a:solidFill>
                  <a:latin typeface="Times New Roman" pitchFamily="18" charset="0"/>
                  <a:cs typeface="Times New Roman" pitchFamily="18" charset="0"/>
                </a:rPr>
                <a:t>mượt</a:t>
              </a:r>
              <a:endParaRPr lang="en-US" sz="2400" b="1" dirty="0">
                <a:solidFill>
                  <a:prstClr val="black"/>
                </a:solidFill>
                <a:latin typeface="Times New Roman" pitchFamily="18" charset="0"/>
                <a:cs typeface="Times New Roman" pitchFamily="18" charset="0"/>
              </a:endParaRPr>
            </a:p>
          </p:txBody>
        </p:sp>
      </p:grpSp>
      <p:grpSp>
        <p:nvGrpSpPr>
          <p:cNvPr id="31" name="Group 30"/>
          <p:cNvGrpSpPr/>
          <p:nvPr/>
        </p:nvGrpSpPr>
        <p:grpSpPr>
          <a:xfrm>
            <a:off x="8909397" y="33251"/>
            <a:ext cx="2145145" cy="2119220"/>
            <a:chOff x="2362200" y="1981200"/>
            <a:chExt cx="2286000" cy="3260474"/>
          </a:xfrm>
        </p:grpSpPr>
        <p:pic>
          <p:nvPicPr>
            <p:cNvPr id="3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6189">
                          <a14:foregroundMark x1="31266" y1="39608" x2="35917" y2="52157"/>
                          <a14:foregroundMark x1="57364" y1="39020" x2="47287"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1981200"/>
              <a:ext cx="2286000" cy="326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32"/>
            <p:cNvSpPr/>
            <p:nvPr/>
          </p:nvSpPr>
          <p:spPr>
            <a:xfrm>
              <a:off x="2705100" y="3962400"/>
              <a:ext cx="1600200" cy="685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black"/>
                  </a:solidFill>
                  <a:latin typeface="Times New Roman" pitchFamily="18" charset="0"/>
                  <a:cs typeface="Times New Roman" pitchFamily="18" charset="0"/>
                </a:rPr>
                <a:t>tiết</a:t>
              </a:r>
              <a:endParaRPr lang="en-US" sz="2400" b="1" dirty="0">
                <a:solidFill>
                  <a:prstClr val="black"/>
                </a:solidFill>
                <a:latin typeface="Times New Roman" pitchFamily="18" charset="0"/>
                <a:cs typeface="Times New Roman" pitchFamily="18" charset="0"/>
              </a:endParaRPr>
            </a:p>
          </p:txBody>
        </p:sp>
      </p:grpSp>
      <p:grpSp>
        <p:nvGrpSpPr>
          <p:cNvPr id="34" name="Group 33"/>
          <p:cNvGrpSpPr/>
          <p:nvPr/>
        </p:nvGrpSpPr>
        <p:grpSpPr>
          <a:xfrm>
            <a:off x="182420" y="4738780"/>
            <a:ext cx="2145145" cy="2119220"/>
            <a:chOff x="2362200" y="1981200"/>
            <a:chExt cx="2286000" cy="3260474"/>
          </a:xfrm>
        </p:grpSpPr>
        <p:pic>
          <p:nvPicPr>
            <p:cNvPr id="3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6189">
                          <a14:foregroundMark x1="51680" y1="42941" x2="51680" y2="51569"/>
                          <a14:foregroundMark x1="35659" y1="41373" x2="35659" y2="51569"/>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1981200"/>
              <a:ext cx="2286000" cy="326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ounded Rectangle 35"/>
            <p:cNvSpPr/>
            <p:nvPr/>
          </p:nvSpPr>
          <p:spPr>
            <a:xfrm>
              <a:off x="2705100" y="3962400"/>
              <a:ext cx="1600200" cy="6858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black"/>
                  </a:solidFill>
                  <a:latin typeface="Times New Roman" pitchFamily="18" charset="0"/>
                  <a:cs typeface="Times New Roman" pitchFamily="18" charset="0"/>
                </a:rPr>
                <a:t>suốt</a:t>
              </a:r>
              <a:endParaRPr lang="en-US" sz="2400" b="1" dirty="0">
                <a:solidFill>
                  <a:prstClr val="black"/>
                </a:solidFill>
                <a:latin typeface="Times New Roman" pitchFamily="18" charset="0"/>
                <a:cs typeface="Times New Roman" pitchFamily="18" charset="0"/>
              </a:endParaRPr>
            </a:p>
          </p:txBody>
        </p:sp>
      </p:grpSp>
      <p:grpSp>
        <p:nvGrpSpPr>
          <p:cNvPr id="37" name="Group 36"/>
          <p:cNvGrpSpPr/>
          <p:nvPr/>
        </p:nvGrpSpPr>
        <p:grpSpPr>
          <a:xfrm>
            <a:off x="4557916" y="4693405"/>
            <a:ext cx="2145145" cy="2119220"/>
            <a:chOff x="2362200" y="1981200"/>
            <a:chExt cx="2286000" cy="3260474"/>
          </a:xfrm>
        </p:grpSpPr>
        <p:pic>
          <p:nvPicPr>
            <p:cNvPr id="3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6189">
                          <a14:foregroundMark x1="34367" y1="43333" x2="34884" y2="55098"/>
                          <a14:foregroundMark x1="51680" y1="40784" x2="50904" y2="52549"/>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1981200"/>
              <a:ext cx="2286000" cy="326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ounded Rectangle 38"/>
            <p:cNvSpPr/>
            <p:nvPr/>
          </p:nvSpPr>
          <p:spPr>
            <a:xfrm>
              <a:off x="2705100" y="3962400"/>
              <a:ext cx="1600200" cy="6858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black"/>
                  </a:solidFill>
                  <a:latin typeface="Times New Roman" pitchFamily="18" charset="0"/>
                  <a:cs typeface="Times New Roman" pitchFamily="18" charset="0"/>
                </a:rPr>
                <a:t>trượt</a:t>
              </a:r>
              <a:endParaRPr lang="en-US" sz="2400" b="1" dirty="0">
                <a:solidFill>
                  <a:prstClr val="black"/>
                </a:solidFill>
                <a:latin typeface="Times New Roman" pitchFamily="18" charset="0"/>
                <a:cs typeface="Times New Roman" pitchFamily="18" charset="0"/>
              </a:endParaRPr>
            </a:p>
          </p:txBody>
        </p:sp>
      </p:grpSp>
      <p:grpSp>
        <p:nvGrpSpPr>
          <p:cNvPr id="40" name="Group 39"/>
          <p:cNvGrpSpPr/>
          <p:nvPr/>
        </p:nvGrpSpPr>
        <p:grpSpPr>
          <a:xfrm>
            <a:off x="8827422" y="4719384"/>
            <a:ext cx="2145145" cy="2119220"/>
            <a:chOff x="2362200" y="1981200"/>
            <a:chExt cx="2286000" cy="3260474"/>
          </a:xfrm>
        </p:grpSpPr>
        <p:pic>
          <p:nvPicPr>
            <p:cNvPr id="4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6189">
                          <a14:foregroundMark x1="51938" y1="41176" x2="52455" y2="56078"/>
                          <a14:foregroundMark x1="33075" y1="40196" x2="33850" y2="50392"/>
                          <a14:foregroundMark x1="33850" y1="50392" x2="33850" y2="50392"/>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1981200"/>
              <a:ext cx="2286000" cy="326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ounded Rectangle 41"/>
            <p:cNvSpPr/>
            <p:nvPr/>
          </p:nvSpPr>
          <p:spPr>
            <a:xfrm>
              <a:off x="2705100" y="3962400"/>
              <a:ext cx="16002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black"/>
                  </a:solidFill>
                  <a:latin typeface="Times New Roman" pitchFamily="18" charset="0"/>
                  <a:cs typeface="Times New Roman" pitchFamily="18" charset="0"/>
                </a:rPr>
                <a:t>yết thị</a:t>
              </a:r>
              <a:endParaRPr lang="en-US" sz="2400" b="1" dirty="0">
                <a:solidFill>
                  <a:prstClr val="black"/>
                </a:solidFill>
                <a:latin typeface="Times New Roman" pitchFamily="18" charset="0"/>
                <a:cs typeface="Times New Roman" pitchFamily="18" charset="0"/>
              </a:endParaRPr>
            </a:p>
          </p:txBody>
        </p:sp>
      </p:grpSp>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1529" y1="25063" x2="36706" y2="52152"/>
                        <a14:foregroundMark x1="45176" y1="47089" x2="67294" y2="77468"/>
                        <a14:foregroundMark x1="27294" y1="83544" x2="60941" y2="61266"/>
                        <a14:foregroundMark x1="64235" y1="67342" x2="71529" y2="92658"/>
                        <a14:foregroundMark x1="72706" y1="61266" x2="75765" y2="91646"/>
                        <a14:foregroundMark x1="76706" y1="91646" x2="76706" y2="91646"/>
                        <a14:foregroundMark x1="30353" y1="64304" x2="26118" y2="87595"/>
                        <a14:foregroundMark x1="32471" y1="78481" x2="32471" y2="93671"/>
                        <a14:foregroundMark x1="32471" y1="93671" x2="32471" y2="93671"/>
                        <a14:foregroundMark x1="74588" y1="59241" x2="82118" y2="89620"/>
                        <a14:foregroundMark x1="82118" y1="89620" x2="82118" y2="89620"/>
                        <a14:foregroundMark x1="69412" y1="10886" x2="92706" y2="52152"/>
                        <a14:foregroundMark x1="92706" y1="52152" x2="92706" y2="52152"/>
                        <a14:foregroundMark x1="25176" y1="12911" x2="67294" y2="35949"/>
                        <a14:foregroundMark x1="48235" y1="16962" x2="44235" y2="26835"/>
                        <a14:foregroundMark x1="65176" y1="8861" x2="67294" y2="12911"/>
                        <a14:foregroundMark x1="38824" y1="2785" x2="44235" y2="2785"/>
                      </a14:backgroundRemoval>
                    </a14:imgEffect>
                  </a14:imgLayer>
                </a14:imgProps>
              </a:ext>
              <a:ext uri="{28A0092B-C50C-407E-A947-70E740481C1C}">
                <a14:useLocalDpi xmlns:a14="http://schemas.microsoft.com/office/drawing/2010/main" val="0"/>
              </a:ext>
            </a:extLst>
          </a:blip>
          <a:srcRect/>
          <a:stretch>
            <a:fillRect/>
          </a:stretch>
        </p:blipFill>
        <p:spPr bwMode="auto">
          <a:xfrm>
            <a:off x="362153" y="3112618"/>
            <a:ext cx="1598315" cy="124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owchart: Connector 5"/>
          <p:cNvSpPr/>
          <p:nvPr/>
        </p:nvSpPr>
        <p:spPr>
          <a:xfrm>
            <a:off x="504191" y="3188268"/>
            <a:ext cx="1105140" cy="5493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a:solidFill>
                  <a:srgbClr val="FF0000"/>
                </a:solidFill>
                <a:latin typeface="Times New Roman" pitchFamily="18" charset="0"/>
                <a:cs typeface="Times New Roman" pitchFamily="18" charset="0"/>
              </a:rPr>
              <a:t>iêt</a:t>
            </a:r>
            <a:endParaRPr lang="en-US" sz="2800" b="1" dirty="0">
              <a:solidFill>
                <a:srgbClr val="FF0000"/>
              </a:solidFill>
              <a:latin typeface="Times New Roman" pitchFamily="18" charset="0"/>
              <a:cs typeface="Times New Roman" pitchFamily="18" charset="0"/>
            </a:endParaRPr>
          </a:p>
        </p:txBody>
      </p:sp>
      <p:pic>
        <p:nvPicPr>
          <p:cNvPr id="6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1529" y1="25063" x2="36706" y2="52152"/>
                        <a14:foregroundMark x1="45176" y1="47089" x2="67294" y2="77468"/>
                        <a14:foregroundMark x1="27294" y1="83544" x2="60941" y2="61266"/>
                        <a14:foregroundMark x1="64235" y1="67342" x2="71529" y2="92658"/>
                        <a14:foregroundMark x1="72706" y1="61266" x2="75765" y2="91646"/>
                        <a14:foregroundMark x1="76706" y1="91646" x2="76706" y2="91646"/>
                        <a14:foregroundMark x1="30353" y1="64304" x2="26118" y2="87595"/>
                        <a14:foregroundMark x1="32471" y1="78481" x2="32471" y2="93671"/>
                        <a14:foregroundMark x1="32471" y1="93671" x2="32471" y2="93671"/>
                        <a14:foregroundMark x1="74588" y1="59241" x2="82118" y2="89620"/>
                        <a14:foregroundMark x1="82118" y1="89620" x2="82118" y2="89620"/>
                        <a14:foregroundMark x1="69412" y1="10886" x2="92706" y2="52152"/>
                        <a14:foregroundMark x1="92706" y1="52152" x2="92706" y2="52152"/>
                        <a14:foregroundMark x1="25176" y1="12911" x2="67294" y2="35949"/>
                        <a14:foregroundMark x1="48235" y1="16962" x2="44235" y2="26835"/>
                        <a14:foregroundMark x1="65176" y1="8861" x2="67294" y2="12911"/>
                        <a14:foregroundMark x1="38824" y1="2785" x2="44235" y2="2785"/>
                      </a14:backgroundRemoval>
                    </a14:imgEffect>
                  </a14:imgLayer>
                </a14:imgProps>
              </a:ext>
              <a:ext uri="{28A0092B-C50C-407E-A947-70E740481C1C}">
                <a14:useLocalDpi xmlns:a14="http://schemas.microsoft.com/office/drawing/2010/main" val="0"/>
              </a:ext>
            </a:extLst>
          </a:blip>
          <a:srcRect/>
          <a:stretch>
            <a:fillRect/>
          </a:stretch>
        </p:blipFill>
        <p:spPr bwMode="auto">
          <a:xfrm>
            <a:off x="3392209" y="3091836"/>
            <a:ext cx="1598315" cy="124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1529" y1="25063" x2="36706" y2="52152"/>
                        <a14:foregroundMark x1="45176" y1="47089" x2="67294" y2="77468"/>
                        <a14:foregroundMark x1="27294" y1="83544" x2="60941" y2="61266"/>
                        <a14:foregroundMark x1="64235" y1="67342" x2="71529" y2="92658"/>
                        <a14:foregroundMark x1="72706" y1="61266" x2="75765" y2="91646"/>
                        <a14:foregroundMark x1="76706" y1="91646" x2="76706" y2="91646"/>
                        <a14:foregroundMark x1="30353" y1="64304" x2="26118" y2="87595"/>
                        <a14:foregroundMark x1="32471" y1="78481" x2="32471" y2="93671"/>
                        <a14:foregroundMark x1="32471" y1="93671" x2="32471" y2="93671"/>
                        <a14:foregroundMark x1="74588" y1="59241" x2="82118" y2="89620"/>
                        <a14:foregroundMark x1="82118" y1="89620" x2="82118" y2="89620"/>
                        <a14:foregroundMark x1="69412" y1="10886" x2="92706" y2="52152"/>
                        <a14:foregroundMark x1="92706" y1="52152" x2="92706" y2="52152"/>
                        <a14:foregroundMark x1="25176" y1="12911" x2="67294" y2="35949"/>
                        <a14:foregroundMark x1="48235" y1="16962" x2="44235" y2="26835"/>
                        <a14:foregroundMark x1="65176" y1="8861" x2="67294" y2="12911"/>
                        <a14:foregroundMark x1="38824" y1="2785" x2="44235" y2="2785"/>
                      </a14:backgroundRemoval>
                    </a14:imgEffect>
                  </a14:imgLayer>
                </a14:imgProps>
              </a:ext>
              <a:ext uri="{28A0092B-C50C-407E-A947-70E740481C1C}">
                <a14:useLocalDpi xmlns:a14="http://schemas.microsoft.com/office/drawing/2010/main" val="0"/>
              </a:ext>
            </a:extLst>
          </a:blip>
          <a:srcRect/>
          <a:stretch>
            <a:fillRect/>
          </a:stretch>
        </p:blipFill>
        <p:spPr bwMode="auto">
          <a:xfrm>
            <a:off x="9792965" y="3017690"/>
            <a:ext cx="1598315" cy="124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1529" y1="25063" x2="36706" y2="52152"/>
                        <a14:foregroundMark x1="45176" y1="47089" x2="67294" y2="77468"/>
                        <a14:foregroundMark x1="27294" y1="83544" x2="60941" y2="61266"/>
                        <a14:foregroundMark x1="64235" y1="67342" x2="71529" y2="92658"/>
                        <a14:foregroundMark x1="72706" y1="61266" x2="75765" y2="91646"/>
                        <a14:foregroundMark x1="76706" y1="91646" x2="76706" y2="91646"/>
                        <a14:foregroundMark x1="30353" y1="64304" x2="26118" y2="87595"/>
                        <a14:foregroundMark x1="32471" y1="78481" x2="32471" y2="93671"/>
                        <a14:foregroundMark x1="32471" y1="93671" x2="32471" y2="93671"/>
                        <a14:foregroundMark x1="74588" y1="59241" x2="82118" y2="89620"/>
                        <a14:foregroundMark x1="82118" y1="89620" x2="82118" y2="89620"/>
                        <a14:foregroundMark x1="69412" y1="10886" x2="92706" y2="52152"/>
                        <a14:foregroundMark x1="92706" y1="52152" x2="92706" y2="52152"/>
                        <a14:foregroundMark x1="25176" y1="12911" x2="67294" y2="35949"/>
                        <a14:foregroundMark x1="48235" y1="16962" x2="44235" y2="26835"/>
                        <a14:foregroundMark x1="65176" y1="8861" x2="67294" y2="12911"/>
                        <a14:foregroundMark x1="38824" y1="2785" x2="44235" y2="2785"/>
                      </a14:backgroundRemoval>
                    </a14:imgEffect>
                  </a14:imgLayer>
                </a14:imgProps>
              </a:ext>
              <a:ext uri="{28A0092B-C50C-407E-A947-70E740481C1C}">
                <a14:useLocalDpi xmlns:a14="http://schemas.microsoft.com/office/drawing/2010/main" val="0"/>
              </a:ext>
            </a:extLst>
          </a:blip>
          <a:srcRect/>
          <a:stretch>
            <a:fillRect/>
          </a:stretch>
        </p:blipFill>
        <p:spPr bwMode="auto">
          <a:xfrm>
            <a:off x="6703060" y="3091836"/>
            <a:ext cx="1598315" cy="124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Flowchart: Connector 65"/>
          <p:cNvSpPr/>
          <p:nvPr/>
        </p:nvSpPr>
        <p:spPr>
          <a:xfrm>
            <a:off x="3563611" y="3188268"/>
            <a:ext cx="1105140" cy="5493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a:solidFill>
                  <a:srgbClr val="FF0000"/>
                </a:solidFill>
                <a:latin typeface="Times New Roman" pitchFamily="18" charset="0"/>
                <a:cs typeface="Times New Roman" pitchFamily="18" charset="0"/>
              </a:rPr>
              <a:t>yêt</a:t>
            </a:r>
            <a:endParaRPr lang="en-US" sz="2800" b="1" dirty="0">
              <a:solidFill>
                <a:srgbClr val="FF0000"/>
              </a:solidFill>
              <a:latin typeface="Times New Roman" pitchFamily="18" charset="0"/>
              <a:cs typeface="Times New Roman" pitchFamily="18" charset="0"/>
            </a:endParaRPr>
          </a:p>
        </p:txBody>
      </p:sp>
      <p:sp>
        <p:nvSpPr>
          <p:cNvPr id="67" name="Flowchart: Connector 66"/>
          <p:cNvSpPr/>
          <p:nvPr/>
        </p:nvSpPr>
        <p:spPr>
          <a:xfrm>
            <a:off x="6949647" y="3188268"/>
            <a:ext cx="1105140" cy="5493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a:solidFill>
                  <a:srgbClr val="FF0000"/>
                </a:solidFill>
                <a:latin typeface="Times New Roman" pitchFamily="18" charset="0"/>
                <a:cs typeface="Times New Roman" pitchFamily="18" charset="0"/>
              </a:rPr>
              <a:t>uôt</a:t>
            </a:r>
            <a:endParaRPr lang="en-US" sz="2800" b="1" dirty="0">
              <a:solidFill>
                <a:srgbClr val="FF0000"/>
              </a:solidFill>
              <a:latin typeface="Times New Roman" pitchFamily="18" charset="0"/>
              <a:cs typeface="Times New Roman" pitchFamily="18" charset="0"/>
            </a:endParaRPr>
          </a:p>
        </p:txBody>
      </p:sp>
      <p:sp>
        <p:nvSpPr>
          <p:cNvPr id="68" name="Flowchart: Connector 67"/>
          <p:cNvSpPr/>
          <p:nvPr/>
        </p:nvSpPr>
        <p:spPr>
          <a:xfrm>
            <a:off x="10098223" y="3160009"/>
            <a:ext cx="1105140" cy="5493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a:solidFill>
                  <a:srgbClr val="FF0000"/>
                </a:solidFill>
                <a:latin typeface="Times New Roman" pitchFamily="18" charset="0"/>
                <a:cs typeface="Times New Roman" pitchFamily="18" charset="0"/>
              </a:rPr>
              <a:t>ươt</a:t>
            </a:r>
            <a:endParaRPr lang="en-US" sz="2800" b="1" dirty="0">
              <a:solidFill>
                <a:srgbClr val="FF0000"/>
              </a:solidFill>
              <a:latin typeface="Times New Roman" pitchFamily="18" charset="0"/>
              <a:cs typeface="Times New Roman" pitchFamily="18" charset="0"/>
            </a:endParaRPr>
          </a:p>
        </p:txBody>
      </p:sp>
      <p:cxnSp>
        <p:nvCxnSpPr>
          <p:cNvPr id="50" name="Straight Connector 49"/>
          <p:cNvCxnSpPr>
            <a:stCxn id="1026" idx="2"/>
          </p:cNvCxnSpPr>
          <p:nvPr/>
        </p:nvCxnSpPr>
        <p:spPr>
          <a:xfrm>
            <a:off x="1365830" y="2142776"/>
            <a:ext cx="2494972" cy="949063"/>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096002" y="1981200"/>
            <a:ext cx="4002223" cy="1110636"/>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365828" y="1851958"/>
            <a:ext cx="8266880" cy="1260660"/>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4304598" y="4362526"/>
            <a:ext cx="5144204" cy="1200074"/>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807561" y="4038603"/>
            <a:ext cx="5069136" cy="1714415"/>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6096002" y="4267596"/>
            <a:ext cx="4002223" cy="1295004"/>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4"/>
                                        </p:tgtEl>
                                        <p:attrNameLst>
                                          <p:attrName>r</p:attrName>
                                        </p:attrNameLst>
                                      </p:cBhvr>
                                    </p:animRot>
                                    <p:animRot by="-240000">
                                      <p:cBhvr>
                                        <p:cTn id="25" dur="200" fill="hold">
                                          <p:stCondLst>
                                            <p:cond delay="200"/>
                                          </p:stCondLst>
                                        </p:cTn>
                                        <p:tgtEl>
                                          <p:spTgt spid="34"/>
                                        </p:tgtEl>
                                        <p:attrNameLst>
                                          <p:attrName>r</p:attrName>
                                        </p:attrNameLst>
                                      </p:cBhvr>
                                    </p:animRot>
                                    <p:animRot by="240000">
                                      <p:cBhvr>
                                        <p:cTn id="26" dur="200" fill="hold">
                                          <p:stCondLst>
                                            <p:cond delay="400"/>
                                          </p:stCondLst>
                                        </p:cTn>
                                        <p:tgtEl>
                                          <p:spTgt spid="34"/>
                                        </p:tgtEl>
                                        <p:attrNameLst>
                                          <p:attrName>r</p:attrName>
                                        </p:attrNameLst>
                                      </p:cBhvr>
                                    </p:animRot>
                                    <p:animRot by="-240000">
                                      <p:cBhvr>
                                        <p:cTn id="27" dur="200" fill="hold">
                                          <p:stCondLst>
                                            <p:cond delay="600"/>
                                          </p:stCondLst>
                                        </p:cTn>
                                        <p:tgtEl>
                                          <p:spTgt spid="34"/>
                                        </p:tgtEl>
                                        <p:attrNameLst>
                                          <p:attrName>r</p:attrName>
                                        </p:attrNameLst>
                                      </p:cBhvr>
                                    </p:animRot>
                                    <p:animRot by="120000">
                                      <p:cBhvr>
                                        <p:cTn id="28" dur="200" fill="hold">
                                          <p:stCondLst>
                                            <p:cond delay="800"/>
                                          </p:stCondLst>
                                        </p:cTn>
                                        <p:tgtEl>
                                          <p:spTgt spid="3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barn(inVertical)">
                                      <p:cBhvr>
                                        <p:cTn id="52" dur="500"/>
                                        <p:tgtEl>
                                          <p:spTgt spid="72"/>
                                        </p:tgtEl>
                                      </p:cBhvr>
                                    </p:animEffect>
                                  </p:child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down)">
                                      <p:cBhvr>
                                        <p:cTn id="58" dur="500"/>
                                        <p:tgtEl>
                                          <p:spTgt spid="74"/>
                                        </p:tgtEl>
                                      </p:cBhvr>
                                    </p:animEffec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4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arn(inVertical)">
                                      <p:cBhvr>
                                        <p:cTn id="64" dur="500"/>
                                        <p:tgtEl>
                                          <p:spTgt spid="80"/>
                                        </p:tgtEl>
                                      </p:cBhvr>
                                    </p:animEffect>
                                  </p:childTnLst>
                                </p:cTn>
                              </p:par>
                            </p:childTnLst>
                          </p:cTn>
                        </p:par>
                      </p:childTnLst>
                    </p:cTn>
                  </p:par>
                </p:childTnLst>
              </p:cTn>
              <p:nextCondLst>
                <p:cond evt="onClick" delay="0">
                  <p:tgtEl>
                    <p:spTgt spid="40"/>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arn(inVertical)">
                                      <p:cBhvr>
                                        <p:cTn id="70" dur="500"/>
                                        <p:tgtEl>
                                          <p:spTgt spid="86"/>
                                        </p:tgtEl>
                                      </p:cBhvr>
                                    </p:animEffect>
                                  </p:childTnLst>
                                </p:cTn>
                              </p:par>
                            </p:childTnLst>
                          </p:cTn>
                        </p:par>
                      </p:childTnLst>
                    </p:cTn>
                  </p:par>
                </p:childTnLst>
              </p:cTn>
              <p:nextCondLst>
                <p:cond evt="onClick" delay="0">
                  <p:tgtEl>
                    <p:spTgt spid="34"/>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barn(inVertical)">
                                      <p:cBhvr>
                                        <p:cTn id="76" dur="500"/>
                                        <p:tgtEl>
                                          <p:spTgt spid="89"/>
                                        </p:tgtEl>
                                      </p:cBhvr>
                                    </p:animEffect>
                                  </p:childTnLst>
                                </p:cTn>
                              </p:par>
                            </p:childTnLst>
                          </p:cTn>
                        </p:par>
                      </p:childTnLst>
                    </p:cTn>
                  </p:par>
                </p:childTnLst>
              </p:cTn>
              <p:nextCondLst>
                <p:cond evt="onClick" delay="0">
                  <p:tgtEl>
                    <p:spTgt spid="3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00"/>
            <a:ext cx="12192000" cy="685759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14"/>
          <a:stretch/>
        </p:blipFill>
        <p:spPr>
          <a:xfrm>
            <a:off x="1725578" y="2441038"/>
            <a:ext cx="2643441" cy="1384065"/>
          </a:xfrm>
          <a:prstGeom prst="rect">
            <a:avLst/>
          </a:prstGeom>
        </p:spPr>
      </p:pic>
      <p:sp>
        <p:nvSpPr>
          <p:cNvPr id="5" name="TextBox 4"/>
          <p:cNvSpPr txBox="1"/>
          <p:nvPr/>
        </p:nvSpPr>
        <p:spPr>
          <a:xfrm>
            <a:off x="4368860" y="2895249"/>
            <a:ext cx="4924132" cy="1030821"/>
          </a:xfrm>
          <a:prstGeom prst="rect">
            <a:avLst/>
          </a:prstGeom>
          <a:noFill/>
        </p:spPr>
        <p:txBody>
          <a:bodyPr wrap="none" lIns="91136" tIns="45606" rIns="91136" bIns="45606" rtlCol="0">
            <a:spAutoFit/>
          </a:bodyPr>
          <a:lstStyle/>
          <a:p>
            <a:pPr defTabSz="911355"/>
            <a:r>
              <a:rPr lang="en-US" sz="6100" b="1">
                <a:solidFill>
                  <a:prstClr val="black"/>
                </a:solidFill>
                <a:latin typeface="VNI-Avo" pitchFamily="2" charset="0"/>
              </a:rPr>
              <a:t>Noùi vaø nghe</a:t>
            </a:r>
            <a:endParaRPr lang="en-US" sz="6100" b="1" dirty="0">
              <a:solidFill>
                <a:prstClr val="black"/>
              </a:solidFill>
              <a:latin typeface="VNI-Avo" pitchFamily="2" charset="0"/>
            </a:endParaRPr>
          </a:p>
        </p:txBody>
      </p:sp>
    </p:spTree>
    <p:extLst>
      <p:ext uri="{BB962C8B-B14F-4D97-AF65-F5344CB8AC3E}">
        <p14:creationId xmlns:p14="http://schemas.microsoft.com/office/powerpoint/2010/main" val="33342936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CBF30A96-1A21-4049-83F0-1BAA3810D082}"/>
              </a:ext>
            </a:extLst>
          </p:cNvPr>
          <p:cNvGrpSpPr/>
          <p:nvPr/>
        </p:nvGrpSpPr>
        <p:grpSpPr>
          <a:xfrm>
            <a:off x="1640543" y="4551320"/>
            <a:ext cx="7311036" cy="1741045"/>
            <a:chOff x="3656478" y="207035"/>
            <a:chExt cx="7311036" cy="1741045"/>
          </a:xfrm>
        </p:grpSpPr>
        <p:sp>
          <p:nvSpPr>
            <p:cNvPr id="6" name="Rounded Rectangle 4">
              <a:extLst>
                <a:ext uri="{FF2B5EF4-FFF2-40B4-BE49-F238E27FC236}">
                  <a16:creationId xmlns:a16="http://schemas.microsoft.com/office/drawing/2014/main" id="{98DD9916-93D7-4CB8-AB85-ACEAB55B0C92}"/>
                </a:ext>
              </a:extLst>
            </p:cNvPr>
            <p:cNvSpPr/>
            <p:nvPr/>
          </p:nvSpPr>
          <p:spPr>
            <a:xfrm>
              <a:off x="6417499" y="1139390"/>
              <a:ext cx="4550015" cy="808690"/>
            </a:xfrm>
            <a:prstGeom prst="roundRect">
              <a:avLst/>
            </a:prstGeom>
            <a:solidFill>
              <a:srgbClr val="FFFFFF"/>
            </a:solidFill>
            <a:ln w="25400" cap="flat" cmpd="sng" algn="ctr">
              <a:solidFill>
                <a:srgbClr val="FF9933"/>
              </a:solidFill>
              <a:prstDash val="solid"/>
            </a:ln>
            <a:effectLst/>
          </p:spPr>
          <p:txBody>
            <a:bodyPr rtlCol="0" anchor="ctr"/>
            <a:lstStyle/>
            <a:p>
              <a:pPr algn="ctr" defTabSz="685753">
                <a:buClr>
                  <a:srgbClr val="000000"/>
                </a:buClr>
                <a:defRPr/>
              </a:pPr>
              <a:r>
                <a:rPr lang="en-US" sz="4400" kern="0" dirty="0" err="1">
                  <a:solidFill>
                    <a:srgbClr val="000000"/>
                  </a:solidFill>
                  <a:latin typeface="Arial-SGK-TV" pitchFamily="2" charset="0"/>
                  <a:cs typeface="Arial-SGK-TV" pitchFamily="2" charset="0"/>
                  <a:sym typeface="Arial"/>
                </a:rPr>
                <a:t>ch</a:t>
              </a:r>
              <a:r>
                <a:rPr lang="en-US" sz="4400" kern="0" dirty="0" err="1">
                  <a:solidFill>
                    <a:srgbClr val="FF0000"/>
                  </a:solidFill>
                  <a:latin typeface="Arial-SGK-TV" pitchFamily="2" charset="0"/>
                  <a:cs typeface="Arial-SGK-TV" pitchFamily="2" charset="0"/>
                  <a:sym typeface="Arial"/>
                </a:rPr>
                <a:t>iết</a:t>
              </a:r>
              <a:r>
                <a:rPr lang="en-US" sz="4400" kern="0" dirty="0">
                  <a:solidFill>
                    <a:srgbClr val="000000"/>
                  </a:solidFill>
                  <a:latin typeface="Arial-SGK-TV" pitchFamily="2" charset="0"/>
                  <a:cs typeface="Arial-SGK-TV" pitchFamily="2" charset="0"/>
                  <a:sym typeface="Arial"/>
                </a:rPr>
                <a:t> </a:t>
              </a:r>
              <a:r>
                <a:rPr lang="en-US" sz="4400" kern="0" dirty="0" err="1">
                  <a:solidFill>
                    <a:srgbClr val="000000"/>
                  </a:solidFill>
                  <a:latin typeface="Arial-SGK-TV" pitchFamily="2" charset="0"/>
                  <a:cs typeface="Arial-SGK-TV" pitchFamily="2" charset="0"/>
                  <a:sym typeface="Arial"/>
                </a:rPr>
                <a:t>cành</a:t>
              </a:r>
              <a:endParaRPr lang="en-US" sz="4400" kern="0" dirty="0">
                <a:solidFill>
                  <a:srgbClr val="000000"/>
                </a:solidFill>
                <a:latin typeface="Arial-SGK-TV" pitchFamily="2" charset="0"/>
                <a:cs typeface="Arial-SGK-TV" pitchFamily="2" charset="0"/>
                <a:sym typeface="Arial"/>
              </a:endParaRPr>
            </a:p>
          </p:txBody>
        </p:sp>
        <p:cxnSp>
          <p:nvCxnSpPr>
            <p:cNvPr id="7" name="Straight Arrow Connector 6">
              <a:extLst>
                <a:ext uri="{FF2B5EF4-FFF2-40B4-BE49-F238E27FC236}">
                  <a16:creationId xmlns:a16="http://schemas.microsoft.com/office/drawing/2014/main" id="{F001E098-08D2-4D2F-A6C5-F3876ED8CEED}"/>
                </a:ext>
              </a:extLst>
            </p:cNvPr>
            <p:cNvCxnSpPr>
              <a:cxnSpLocks/>
            </p:cNvCxnSpPr>
            <p:nvPr/>
          </p:nvCxnSpPr>
          <p:spPr>
            <a:xfrm flipH="1" flipV="1">
              <a:off x="3656478" y="207035"/>
              <a:ext cx="3120607" cy="9485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BFEAB61-0813-4ACC-A8F8-A150BCE68D69}"/>
              </a:ext>
            </a:extLst>
          </p:cNvPr>
          <p:cNvGrpSpPr/>
          <p:nvPr/>
        </p:nvGrpSpPr>
        <p:grpSpPr>
          <a:xfrm>
            <a:off x="6642848" y="473170"/>
            <a:ext cx="4617461" cy="1436312"/>
            <a:chOff x="7721166" y="-590979"/>
            <a:chExt cx="5969061" cy="1436312"/>
          </a:xfrm>
        </p:grpSpPr>
        <p:sp>
          <p:nvSpPr>
            <p:cNvPr id="10" name="Rounded Rectangle 4">
              <a:extLst>
                <a:ext uri="{FF2B5EF4-FFF2-40B4-BE49-F238E27FC236}">
                  <a16:creationId xmlns:a16="http://schemas.microsoft.com/office/drawing/2014/main" id="{BEF4729A-CAAC-4DC7-A00F-96E3B738A78C}"/>
                </a:ext>
              </a:extLst>
            </p:cNvPr>
            <p:cNvSpPr/>
            <p:nvPr/>
          </p:nvSpPr>
          <p:spPr>
            <a:xfrm>
              <a:off x="7721166" y="-590979"/>
              <a:ext cx="5969061" cy="808690"/>
            </a:xfrm>
            <a:prstGeom prst="roundRect">
              <a:avLst/>
            </a:prstGeom>
            <a:solidFill>
              <a:srgbClr val="FFFFFF"/>
            </a:solidFill>
            <a:ln w="25400" cap="flat" cmpd="sng" algn="ctr">
              <a:solidFill>
                <a:srgbClr val="FF9933"/>
              </a:solidFill>
              <a:prstDash val="solid"/>
            </a:ln>
            <a:effectLst/>
          </p:spPr>
          <p:txBody>
            <a:bodyPr rtlCol="0" anchor="ctr"/>
            <a:lstStyle/>
            <a:p>
              <a:pPr algn="ctr" defTabSz="685753">
                <a:buClr>
                  <a:srgbClr val="000000"/>
                </a:buClr>
                <a:defRPr/>
              </a:pPr>
              <a:r>
                <a:rPr lang="en-US" sz="4400" kern="0" dirty="0" err="1">
                  <a:solidFill>
                    <a:srgbClr val="000000"/>
                  </a:solidFill>
                  <a:latin typeface="Arial-SGK-TV" pitchFamily="2" charset="0"/>
                  <a:cs typeface="Arial-SGK-TV" pitchFamily="2" charset="0"/>
                  <a:sym typeface="Arial"/>
                </a:rPr>
                <a:t>ch</a:t>
              </a:r>
              <a:r>
                <a:rPr lang="en-US" sz="4400" kern="0" dirty="0" err="1">
                  <a:solidFill>
                    <a:srgbClr val="FF0000"/>
                  </a:solidFill>
                  <a:latin typeface="Arial-SGK-TV" pitchFamily="2" charset="0"/>
                  <a:cs typeface="Arial-SGK-TV" pitchFamily="2" charset="0"/>
                  <a:sym typeface="Arial"/>
                </a:rPr>
                <a:t>uột</a:t>
              </a:r>
              <a:r>
                <a:rPr lang="en-US" sz="4400" kern="0" dirty="0">
                  <a:solidFill>
                    <a:srgbClr val="000000"/>
                  </a:solidFill>
                  <a:latin typeface="Arial-SGK-TV" pitchFamily="2" charset="0"/>
                  <a:cs typeface="Arial-SGK-TV" pitchFamily="2" charset="0"/>
                  <a:sym typeface="Arial"/>
                </a:rPr>
                <a:t> vi </a:t>
              </a:r>
              <a:r>
                <a:rPr lang="en-US" sz="4400" kern="0" dirty="0" err="1">
                  <a:solidFill>
                    <a:srgbClr val="000000"/>
                  </a:solidFill>
                  <a:latin typeface="Arial-SGK-TV" pitchFamily="2" charset="0"/>
                  <a:cs typeface="Arial-SGK-TV" pitchFamily="2" charset="0"/>
                  <a:sym typeface="Arial"/>
                </a:rPr>
                <a:t>tính</a:t>
              </a:r>
              <a:endParaRPr lang="en-US" sz="4400" kern="0" dirty="0">
                <a:solidFill>
                  <a:srgbClr val="000000"/>
                </a:solidFill>
                <a:latin typeface="Arial-SGK-TV" pitchFamily="2" charset="0"/>
                <a:cs typeface="Arial-SGK-TV" pitchFamily="2" charset="0"/>
                <a:sym typeface="Arial"/>
              </a:endParaRPr>
            </a:p>
          </p:txBody>
        </p:sp>
        <p:cxnSp>
          <p:nvCxnSpPr>
            <p:cNvPr id="11" name="Straight Arrow Connector 10">
              <a:extLst>
                <a:ext uri="{FF2B5EF4-FFF2-40B4-BE49-F238E27FC236}">
                  <a16:creationId xmlns:a16="http://schemas.microsoft.com/office/drawing/2014/main" id="{44B58AA9-355B-4065-9D06-EF9844D67442}"/>
                </a:ext>
              </a:extLst>
            </p:cNvPr>
            <p:cNvCxnSpPr>
              <a:cxnSpLocks/>
            </p:cNvCxnSpPr>
            <p:nvPr/>
          </p:nvCxnSpPr>
          <p:spPr>
            <a:xfrm>
              <a:off x="12223418" y="217711"/>
              <a:ext cx="1042993" cy="6276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2676F71-21A4-495E-8A57-9530DC6B4B29}"/>
              </a:ext>
            </a:extLst>
          </p:cNvPr>
          <p:cNvGrpSpPr/>
          <p:nvPr/>
        </p:nvGrpSpPr>
        <p:grpSpPr>
          <a:xfrm>
            <a:off x="4651124" y="2595282"/>
            <a:ext cx="4550015" cy="2345962"/>
            <a:chOff x="6667053" y="-2138928"/>
            <a:chExt cx="4550015" cy="2345962"/>
          </a:xfrm>
        </p:grpSpPr>
        <p:sp>
          <p:nvSpPr>
            <p:cNvPr id="15" name="Rounded Rectangle 4">
              <a:extLst>
                <a:ext uri="{FF2B5EF4-FFF2-40B4-BE49-F238E27FC236}">
                  <a16:creationId xmlns:a16="http://schemas.microsoft.com/office/drawing/2014/main" id="{5F29B8C4-2908-4258-98F6-758FB5AACACA}"/>
                </a:ext>
              </a:extLst>
            </p:cNvPr>
            <p:cNvSpPr/>
            <p:nvPr/>
          </p:nvSpPr>
          <p:spPr>
            <a:xfrm>
              <a:off x="6667053" y="-601656"/>
              <a:ext cx="4550015" cy="808690"/>
            </a:xfrm>
            <a:prstGeom prst="roundRect">
              <a:avLst/>
            </a:prstGeom>
            <a:solidFill>
              <a:srgbClr val="FFFFFF"/>
            </a:solidFill>
            <a:ln w="25400" cap="flat" cmpd="sng" algn="ctr">
              <a:solidFill>
                <a:srgbClr val="FF9933"/>
              </a:solidFill>
              <a:prstDash val="solid"/>
            </a:ln>
            <a:effectLst/>
          </p:spPr>
          <p:txBody>
            <a:bodyPr rtlCol="0" anchor="ctr"/>
            <a:lstStyle/>
            <a:p>
              <a:pPr algn="ctr" defTabSz="685753">
                <a:buClr>
                  <a:srgbClr val="000000"/>
                </a:buClr>
                <a:defRPr/>
              </a:pPr>
              <a:r>
                <a:rPr lang="en-US" sz="4400" kern="0" dirty="0" err="1">
                  <a:solidFill>
                    <a:srgbClr val="000000"/>
                  </a:solidFill>
                  <a:latin typeface="Arial-SGK-TV" pitchFamily="2" charset="0"/>
                  <a:cs typeface="Arial-SGK-TV" pitchFamily="2" charset="0"/>
                  <a:sym typeface="Arial"/>
                </a:rPr>
                <a:t>cầu</a:t>
              </a:r>
              <a:r>
                <a:rPr lang="en-US" sz="4400" kern="0" dirty="0">
                  <a:solidFill>
                    <a:srgbClr val="000000"/>
                  </a:solidFill>
                  <a:latin typeface="Arial-SGK-TV" pitchFamily="2" charset="0"/>
                  <a:cs typeface="Arial-SGK-TV" pitchFamily="2" charset="0"/>
                  <a:sym typeface="Arial"/>
                </a:rPr>
                <a:t> </a:t>
              </a:r>
              <a:r>
                <a:rPr lang="en-US" sz="4400" kern="0" dirty="0" err="1">
                  <a:solidFill>
                    <a:srgbClr val="000000"/>
                  </a:solidFill>
                  <a:latin typeface="Arial-SGK-TV" pitchFamily="2" charset="0"/>
                  <a:cs typeface="Arial-SGK-TV" pitchFamily="2" charset="0"/>
                  <a:sym typeface="Arial"/>
                </a:rPr>
                <a:t>tr</a:t>
              </a:r>
              <a:r>
                <a:rPr lang="en-US" sz="4400" kern="0" dirty="0" err="1">
                  <a:solidFill>
                    <a:srgbClr val="FF0000"/>
                  </a:solidFill>
                  <a:latin typeface="Arial-SGK-TV" pitchFamily="2" charset="0"/>
                  <a:cs typeface="Arial-SGK-TV" pitchFamily="2" charset="0"/>
                  <a:sym typeface="Arial"/>
                </a:rPr>
                <a:t>ượt</a:t>
              </a:r>
              <a:endParaRPr lang="en-US" sz="4400" kern="0" dirty="0">
                <a:solidFill>
                  <a:srgbClr val="FF0000"/>
                </a:solidFill>
                <a:latin typeface="Arial-SGK-TV" pitchFamily="2" charset="0"/>
                <a:cs typeface="Arial-SGK-TV" pitchFamily="2" charset="0"/>
                <a:sym typeface="Arial"/>
              </a:endParaRPr>
            </a:p>
          </p:txBody>
        </p:sp>
        <p:cxnSp>
          <p:nvCxnSpPr>
            <p:cNvPr id="16" name="Straight Arrow Connector 15">
              <a:extLst>
                <a:ext uri="{FF2B5EF4-FFF2-40B4-BE49-F238E27FC236}">
                  <a16:creationId xmlns:a16="http://schemas.microsoft.com/office/drawing/2014/main" id="{1585CB8E-0F87-4E74-AC3B-A067BA877C1C}"/>
                </a:ext>
              </a:extLst>
            </p:cNvPr>
            <p:cNvCxnSpPr>
              <a:cxnSpLocks/>
              <a:stCxn id="15" idx="1"/>
            </p:cNvCxnSpPr>
            <p:nvPr/>
          </p:nvCxnSpPr>
          <p:spPr>
            <a:xfrm flipV="1">
              <a:off x="6667053" y="-2138928"/>
              <a:ext cx="445319" cy="194161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BFEAB61-0813-4ACC-A8F8-A150BCE68D69}"/>
              </a:ext>
            </a:extLst>
          </p:cNvPr>
          <p:cNvGrpSpPr/>
          <p:nvPr/>
        </p:nvGrpSpPr>
        <p:grpSpPr>
          <a:xfrm>
            <a:off x="5370136" y="3106271"/>
            <a:ext cx="5293409" cy="1317811"/>
            <a:chOff x="7119695" y="1058713"/>
            <a:chExt cx="6842870" cy="1317811"/>
          </a:xfrm>
        </p:grpSpPr>
        <p:sp>
          <p:nvSpPr>
            <p:cNvPr id="19" name="Rounded Rectangle 4">
              <a:extLst>
                <a:ext uri="{FF2B5EF4-FFF2-40B4-BE49-F238E27FC236}">
                  <a16:creationId xmlns:a16="http://schemas.microsoft.com/office/drawing/2014/main" id="{BEF4729A-CAAC-4DC7-A00F-96E3B738A78C}"/>
                </a:ext>
              </a:extLst>
            </p:cNvPr>
            <p:cNvSpPr/>
            <p:nvPr/>
          </p:nvSpPr>
          <p:spPr>
            <a:xfrm>
              <a:off x="7119695" y="1058713"/>
              <a:ext cx="3377760" cy="808690"/>
            </a:xfrm>
            <a:prstGeom prst="roundRect">
              <a:avLst/>
            </a:prstGeom>
            <a:solidFill>
              <a:srgbClr val="FFFFFF"/>
            </a:solidFill>
            <a:ln w="25400" cap="flat" cmpd="sng" algn="ctr">
              <a:solidFill>
                <a:srgbClr val="FF9933"/>
              </a:solidFill>
              <a:prstDash val="solid"/>
            </a:ln>
            <a:effectLst/>
          </p:spPr>
          <p:txBody>
            <a:bodyPr rtlCol="0" anchor="ctr"/>
            <a:lstStyle/>
            <a:p>
              <a:pPr algn="ctr" defTabSz="685753">
                <a:buClr>
                  <a:srgbClr val="000000"/>
                </a:buClr>
                <a:defRPr/>
              </a:pPr>
              <a:r>
                <a:rPr lang="en-US" sz="4400" kern="0" dirty="0" err="1">
                  <a:solidFill>
                    <a:srgbClr val="000000"/>
                  </a:solidFill>
                  <a:latin typeface="Arial-SGK-TV" pitchFamily="2" charset="0"/>
                  <a:cs typeface="Arial-SGK-TV" pitchFamily="2" charset="0"/>
                  <a:sym typeface="Arial"/>
                </a:rPr>
                <a:t>th</a:t>
              </a:r>
              <a:r>
                <a:rPr lang="en-US" sz="4400" kern="0" dirty="0" err="1">
                  <a:solidFill>
                    <a:srgbClr val="FF0000"/>
                  </a:solidFill>
                  <a:latin typeface="Arial-SGK-TV" pitchFamily="2" charset="0"/>
                  <a:cs typeface="Arial-SGK-TV" pitchFamily="2" charset="0"/>
                  <a:sym typeface="Arial"/>
                </a:rPr>
                <a:t>iết</a:t>
              </a:r>
              <a:r>
                <a:rPr lang="en-US" sz="4400" kern="0" dirty="0">
                  <a:solidFill>
                    <a:srgbClr val="000000"/>
                  </a:solidFill>
                  <a:latin typeface="Arial-SGK-TV" pitchFamily="2" charset="0"/>
                  <a:cs typeface="Arial-SGK-TV" pitchFamily="2" charset="0"/>
                  <a:sym typeface="Arial"/>
                </a:rPr>
                <a:t> </a:t>
              </a:r>
              <a:r>
                <a:rPr lang="en-US" sz="4400" kern="0" dirty="0" err="1">
                  <a:solidFill>
                    <a:srgbClr val="000000"/>
                  </a:solidFill>
                  <a:latin typeface="Arial-SGK-TV" pitchFamily="2" charset="0"/>
                  <a:cs typeface="Arial-SGK-TV" pitchFamily="2" charset="0"/>
                  <a:sym typeface="Arial"/>
                </a:rPr>
                <a:t>kế</a:t>
              </a:r>
              <a:endParaRPr lang="en-US" sz="4400" kern="0" dirty="0">
                <a:solidFill>
                  <a:srgbClr val="000000"/>
                </a:solidFill>
                <a:latin typeface="Arial-SGK-TV" pitchFamily="2" charset="0"/>
                <a:cs typeface="Arial-SGK-TV" pitchFamily="2" charset="0"/>
                <a:sym typeface="Arial"/>
              </a:endParaRPr>
            </a:p>
          </p:txBody>
        </p:sp>
        <p:cxnSp>
          <p:nvCxnSpPr>
            <p:cNvPr id="20" name="Straight Arrow Connector 19">
              <a:extLst>
                <a:ext uri="{FF2B5EF4-FFF2-40B4-BE49-F238E27FC236}">
                  <a16:creationId xmlns:a16="http://schemas.microsoft.com/office/drawing/2014/main" id="{44B58AA9-355B-4065-9D06-EF9844D67442}"/>
                </a:ext>
              </a:extLst>
            </p:cNvPr>
            <p:cNvCxnSpPr>
              <a:cxnSpLocks/>
              <a:stCxn id="19" idx="3"/>
            </p:cNvCxnSpPr>
            <p:nvPr/>
          </p:nvCxnSpPr>
          <p:spPr>
            <a:xfrm>
              <a:off x="10497455" y="1463058"/>
              <a:ext cx="3465110" cy="9134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BFEAB61-0813-4ACC-A8F8-A150BCE68D69}"/>
              </a:ext>
            </a:extLst>
          </p:cNvPr>
          <p:cNvGrpSpPr/>
          <p:nvPr/>
        </p:nvGrpSpPr>
        <p:grpSpPr>
          <a:xfrm>
            <a:off x="5096435" y="1281860"/>
            <a:ext cx="4477872" cy="1322294"/>
            <a:chOff x="5525087" y="65311"/>
            <a:chExt cx="5788613" cy="1322294"/>
          </a:xfrm>
        </p:grpSpPr>
        <p:sp>
          <p:nvSpPr>
            <p:cNvPr id="27" name="Rounded Rectangle 4">
              <a:extLst>
                <a:ext uri="{FF2B5EF4-FFF2-40B4-BE49-F238E27FC236}">
                  <a16:creationId xmlns:a16="http://schemas.microsoft.com/office/drawing/2014/main" id="{BEF4729A-CAAC-4DC7-A00F-96E3B738A78C}"/>
                </a:ext>
              </a:extLst>
            </p:cNvPr>
            <p:cNvSpPr/>
            <p:nvPr/>
          </p:nvSpPr>
          <p:spPr>
            <a:xfrm>
              <a:off x="6272097" y="578915"/>
              <a:ext cx="5041603" cy="808690"/>
            </a:xfrm>
            <a:prstGeom prst="roundRect">
              <a:avLst/>
            </a:prstGeom>
            <a:solidFill>
              <a:srgbClr val="FFFFFF"/>
            </a:solidFill>
            <a:ln w="25400" cap="flat" cmpd="sng" algn="ctr">
              <a:solidFill>
                <a:srgbClr val="FF9933"/>
              </a:solidFill>
              <a:prstDash val="solid"/>
            </a:ln>
            <a:effectLst/>
          </p:spPr>
          <p:txBody>
            <a:bodyPr rtlCol="0" anchor="ctr"/>
            <a:lstStyle/>
            <a:p>
              <a:pPr algn="ctr" defTabSz="685753">
                <a:buClr>
                  <a:srgbClr val="000000"/>
                </a:buClr>
                <a:defRPr/>
              </a:pPr>
              <a:r>
                <a:rPr lang="en-US" sz="4400" kern="0" dirty="0" err="1">
                  <a:solidFill>
                    <a:srgbClr val="FF0000"/>
                  </a:solidFill>
                  <a:latin typeface="Arial-SGK-TV" pitchFamily="2" charset="0"/>
                  <a:cs typeface="Arial-SGK-TV" pitchFamily="2" charset="0"/>
                  <a:sym typeface="Arial"/>
                </a:rPr>
                <a:t>yết</a:t>
              </a:r>
              <a:r>
                <a:rPr lang="en-US" sz="4400" kern="0" dirty="0">
                  <a:solidFill>
                    <a:srgbClr val="000000"/>
                  </a:solidFill>
                  <a:latin typeface="Arial-SGK-TV" pitchFamily="2" charset="0"/>
                  <a:cs typeface="Arial-SGK-TV" pitchFamily="2" charset="0"/>
                  <a:sym typeface="Arial"/>
                </a:rPr>
                <a:t> </a:t>
              </a:r>
              <a:r>
                <a:rPr lang="en-US" sz="4400" kern="0" dirty="0" err="1">
                  <a:solidFill>
                    <a:srgbClr val="000000"/>
                  </a:solidFill>
                  <a:latin typeface="Arial-SGK-TV" pitchFamily="2" charset="0"/>
                  <a:cs typeface="Arial-SGK-TV" pitchFamily="2" charset="0"/>
                  <a:sym typeface="Arial"/>
                </a:rPr>
                <a:t>hầu</a:t>
              </a:r>
              <a:endParaRPr lang="en-US" sz="4400" kern="0" dirty="0">
                <a:solidFill>
                  <a:srgbClr val="000000"/>
                </a:solidFill>
                <a:latin typeface="Arial-SGK-TV" pitchFamily="2" charset="0"/>
                <a:cs typeface="Arial-SGK-TV" pitchFamily="2" charset="0"/>
                <a:sym typeface="Arial"/>
              </a:endParaRPr>
            </a:p>
          </p:txBody>
        </p:sp>
        <p:cxnSp>
          <p:nvCxnSpPr>
            <p:cNvPr id="28" name="Straight Arrow Connector 27">
              <a:extLst>
                <a:ext uri="{FF2B5EF4-FFF2-40B4-BE49-F238E27FC236}">
                  <a16:creationId xmlns:a16="http://schemas.microsoft.com/office/drawing/2014/main" id="{44B58AA9-355B-4065-9D06-EF9844D67442}"/>
                </a:ext>
              </a:extLst>
            </p:cNvPr>
            <p:cNvCxnSpPr>
              <a:cxnSpLocks/>
            </p:cNvCxnSpPr>
            <p:nvPr/>
          </p:nvCxnSpPr>
          <p:spPr>
            <a:xfrm flipH="1" flipV="1">
              <a:off x="5525087" y="65311"/>
              <a:ext cx="2529023" cy="5136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3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AE94F7-E671-49B1-B350-D4B6DCC7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0" y="-23171"/>
            <a:ext cx="12192000" cy="6858000"/>
          </a:xfrm>
          <a:prstGeom prst="rect">
            <a:avLst/>
          </a:prstGeom>
        </p:spPr>
      </p:pic>
      <p:pic>
        <p:nvPicPr>
          <p:cNvPr id="9" name="图片 8">
            <a:extLst>
              <a:ext uri="{FF2B5EF4-FFF2-40B4-BE49-F238E27FC236}">
                <a16:creationId xmlns:a16="http://schemas.microsoft.com/office/drawing/2014/main" id="{726F8B6D-99FD-458F-9AAB-BCE5ECFD241E}"/>
              </a:ext>
            </a:extLst>
          </p:cNvPr>
          <p:cNvPicPr>
            <a:picLocks noChangeAspect="1"/>
          </p:cNvPicPr>
          <p:nvPr/>
        </p:nvPicPr>
        <p:blipFill rotWithShape="1">
          <a:blip r:embed="rId3">
            <a:extLst>
              <a:ext uri="{28A0092B-C50C-407E-A947-70E740481C1C}">
                <a14:useLocalDpi xmlns:a14="http://schemas.microsoft.com/office/drawing/2010/main" val="0"/>
              </a:ext>
            </a:extLst>
          </a:blip>
          <a:srcRect l="3238" t="56708" r="77710" b="5823"/>
          <a:stretch/>
        </p:blipFill>
        <p:spPr>
          <a:xfrm rot="20988494">
            <a:off x="1312064" y="3051641"/>
            <a:ext cx="2098765" cy="2912384"/>
          </a:xfrm>
          <a:prstGeom prst="rect">
            <a:avLst/>
          </a:prstGeom>
        </p:spPr>
      </p:pic>
      <p:pic>
        <p:nvPicPr>
          <p:cNvPr id="10" name="图片 9">
            <a:extLst>
              <a:ext uri="{FF2B5EF4-FFF2-40B4-BE49-F238E27FC236}">
                <a16:creationId xmlns:a16="http://schemas.microsoft.com/office/drawing/2014/main" id="{0570EA5C-C60B-4084-AF70-B4FD57115AD7}"/>
              </a:ext>
            </a:extLst>
          </p:cNvPr>
          <p:cNvPicPr>
            <a:picLocks noChangeAspect="1"/>
          </p:cNvPicPr>
          <p:nvPr/>
        </p:nvPicPr>
        <p:blipFill rotWithShape="1">
          <a:blip r:embed="rId3">
            <a:extLst>
              <a:ext uri="{28A0092B-C50C-407E-A947-70E740481C1C}">
                <a14:useLocalDpi xmlns:a14="http://schemas.microsoft.com/office/drawing/2010/main" val="0"/>
              </a:ext>
            </a:extLst>
          </a:blip>
          <a:srcRect l="29082" t="71754" r="41168" b="4035"/>
          <a:stretch/>
        </p:blipFill>
        <p:spPr>
          <a:xfrm>
            <a:off x="6096003" y="791847"/>
            <a:ext cx="2773844" cy="1592804"/>
          </a:xfrm>
          <a:prstGeom prst="rect">
            <a:avLst/>
          </a:prstGeom>
        </p:spPr>
      </p:pic>
      <p:pic>
        <p:nvPicPr>
          <p:cNvPr id="11" name="图片 10">
            <a:extLst>
              <a:ext uri="{FF2B5EF4-FFF2-40B4-BE49-F238E27FC236}">
                <a16:creationId xmlns:a16="http://schemas.microsoft.com/office/drawing/2014/main" id="{D6283699-FE9B-4456-B0A7-1546ACF6A8F6}"/>
              </a:ext>
            </a:extLst>
          </p:cNvPr>
          <p:cNvPicPr>
            <a:picLocks noChangeAspect="1"/>
          </p:cNvPicPr>
          <p:nvPr/>
        </p:nvPicPr>
        <p:blipFill rotWithShape="1">
          <a:blip r:embed="rId3">
            <a:extLst>
              <a:ext uri="{28A0092B-C50C-407E-A947-70E740481C1C}">
                <a14:useLocalDpi xmlns:a14="http://schemas.microsoft.com/office/drawing/2010/main" val="0"/>
              </a:ext>
            </a:extLst>
          </a:blip>
          <a:srcRect l="70405" t="3426" r="4166" b="65498"/>
          <a:stretch/>
        </p:blipFill>
        <p:spPr>
          <a:xfrm rot="20543736">
            <a:off x="7846371" y="4935510"/>
            <a:ext cx="1935516" cy="1669007"/>
          </a:xfrm>
          <a:prstGeom prst="rect">
            <a:avLst/>
          </a:prstGeom>
        </p:spPr>
      </p:pic>
      <p:sp>
        <p:nvSpPr>
          <p:cNvPr id="8" name="TextBox 7"/>
          <p:cNvSpPr txBox="1"/>
          <p:nvPr/>
        </p:nvSpPr>
        <p:spPr>
          <a:xfrm>
            <a:off x="3446183" y="2219289"/>
            <a:ext cx="5423743" cy="3170097"/>
          </a:xfrm>
          <a:prstGeom prst="rect">
            <a:avLst/>
          </a:prstGeom>
          <a:noFill/>
        </p:spPr>
        <p:txBody>
          <a:bodyPr wrap="square" lIns="91400" tIns="45718" rIns="91400" bIns="45718" rtlCol="0">
            <a:spAutoFit/>
          </a:bodyPr>
          <a:lstStyle/>
          <a:p>
            <a:pPr lvl="1"/>
            <a:r>
              <a:rPr lang="en-US" sz="20000" b="1">
                <a:solidFill>
                  <a:srgbClr val="FF0000"/>
                </a:solidFill>
                <a:latin typeface="VNI-Avo" pitchFamily="2" charset="0"/>
                <a:cs typeface="Times New Roman" panose="02020603050405020304" pitchFamily="18" charset="0"/>
              </a:rPr>
              <a:t>ieât</a:t>
            </a:r>
            <a:r>
              <a:rPr lang="en-US" sz="12000" b="1">
                <a:solidFill>
                  <a:srgbClr val="FF0000"/>
                </a:solidFill>
                <a:latin typeface="VNI-Avo" pitchFamily="2" charset="0"/>
                <a:cs typeface="Times New Roman" panose="02020603050405020304" pitchFamily="18" charset="0"/>
              </a:rPr>
              <a:t> </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8125451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89844" y="4895333"/>
            <a:ext cx="6090249" cy="1200963"/>
          </a:xfrm>
          <a:prstGeom prst="rect">
            <a:avLst/>
          </a:prstGeom>
          <a:noFill/>
        </p:spPr>
        <p:txBody>
          <a:bodyPr wrap="square" lIns="92026" tIns="46034" rIns="92026" bIns="46034" rtlCol="0">
            <a:spAutoFit/>
          </a:bodyPr>
          <a:lstStyle/>
          <a:p>
            <a:pPr marL="481193" lvl="1" defTabSz="962388"/>
            <a:r>
              <a:rPr lang="en-US" sz="7200" b="1">
                <a:solidFill>
                  <a:prstClr val="black"/>
                </a:solidFill>
                <a:latin typeface="VNI-Avo" pitchFamily="2" charset="0"/>
                <a:cs typeface="Times New Roman" panose="02020603050405020304" pitchFamily="18" charset="0"/>
              </a:rPr>
              <a:t> ch</a:t>
            </a:r>
            <a:r>
              <a:rPr lang="en-US" sz="7200" b="1">
                <a:solidFill>
                  <a:srgbClr val="FF0000"/>
                </a:solidFill>
                <a:latin typeface="VNI-Avo" pitchFamily="2" charset="0"/>
                <a:cs typeface="Times New Roman" panose="02020603050405020304" pitchFamily="18" charset="0"/>
              </a:rPr>
              <a:t>ieát</a:t>
            </a:r>
            <a:r>
              <a:rPr lang="en-US" sz="7200" b="1">
                <a:solidFill>
                  <a:prstClr val="black"/>
                </a:solidFill>
                <a:latin typeface="VNI-Avo" pitchFamily="2" charset="0"/>
                <a:cs typeface="Times New Roman" panose="02020603050405020304" pitchFamily="18" charset="0"/>
              </a:rPr>
              <a:t> caønh</a:t>
            </a:r>
            <a:endParaRPr lang="en-US" sz="72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7" y="2813581"/>
            <a:ext cx="5763680"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prstClr val="black"/>
                  </a:solidFill>
                  <a:latin typeface="VNI-Avo" pitchFamily="2" charset="0"/>
                </a:rPr>
                <a:t>ch</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srgbClr val="FF0000"/>
                  </a:solidFill>
                  <a:latin typeface="VNI-Avo" pitchFamily="2" charset="0"/>
                </a:rPr>
                <a:t>ieât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prstClr val="black"/>
                  </a:solidFill>
                  <a:latin typeface="VNI-Avo" pitchFamily="2" charset="0"/>
                </a:rPr>
                <a:t>chieát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84"/>
            <a:ext cx="1186664"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66956" y="630605"/>
            <a:ext cx="3950821" cy="2185848"/>
          </a:xfrm>
          <a:prstGeom prst="rect">
            <a:avLst/>
          </a:prstGeom>
          <a:noFill/>
          <a:ln>
            <a:noFill/>
          </a:ln>
        </p:spPr>
        <p:txBody>
          <a:bodyPr wrap="square" lIns="92026" tIns="46034" rIns="92026" bIns="46034" rtlCol="0">
            <a:spAutoFit/>
          </a:bodyPr>
          <a:lstStyle/>
          <a:p>
            <a:pPr algn="ctr" defTabSz="1211074">
              <a:buClr>
                <a:srgbClr val="000000"/>
              </a:buClr>
              <a:defRPr/>
            </a:pPr>
            <a:r>
              <a:rPr lang="en-GB" sz="13600" b="1" kern="0">
                <a:solidFill>
                  <a:srgbClr val="FF0000"/>
                </a:solidFill>
                <a:latin typeface="VNI-Avo" pitchFamily="2" charset="0"/>
                <a:cs typeface="Lato" panose="020F0502020204030203" pitchFamily="34" charset="0"/>
                <a:sym typeface="Arial"/>
              </a:rPr>
              <a:t>ieât</a:t>
            </a:r>
            <a:endParaRPr lang="en-GB" sz="13600" b="1" kern="0" dirty="0">
              <a:solidFill>
                <a:srgbClr val="FF0000"/>
              </a:solidFill>
              <a:latin typeface="VNI-Avo" pitchFamily="2" charset="0"/>
              <a:cs typeface="Lato" panose="020F0502020204030203" pitchFamily="34" charset="0"/>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218" t="50000" r="65927" b="40629"/>
          <a:stretch/>
        </p:blipFill>
        <p:spPr>
          <a:xfrm>
            <a:off x="6625101" y="630605"/>
            <a:ext cx="5240767" cy="3867398"/>
          </a:xfrm>
          <a:prstGeom prst="rect">
            <a:avLst/>
          </a:prstGeom>
        </p:spPr>
      </p:pic>
    </p:spTree>
    <p:extLst>
      <p:ext uri="{BB962C8B-B14F-4D97-AF65-F5344CB8AC3E}">
        <p14:creationId xmlns:p14="http://schemas.microsoft.com/office/powerpoint/2010/main" val="19903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7EECD0-85F3-461F-B1EF-3E1D1B12F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9"/>
            <a:ext cx="6858000" cy="12192003"/>
          </a:xfrm>
          <a:prstGeom prst="rect">
            <a:avLst/>
          </a:prstGeom>
        </p:spPr>
      </p:pic>
      <p:pic>
        <p:nvPicPr>
          <p:cNvPr id="7" name="图片 6">
            <a:extLst>
              <a:ext uri="{FF2B5EF4-FFF2-40B4-BE49-F238E27FC236}">
                <a16:creationId xmlns:a16="http://schemas.microsoft.com/office/drawing/2014/main" id="{EA3845DD-975F-4D1E-8C55-60784C345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01" t="17037" r="9902" b="5926"/>
          <a:stretch/>
        </p:blipFill>
        <p:spPr>
          <a:xfrm rot="800898">
            <a:off x="4917441" y="956547"/>
            <a:ext cx="7426960" cy="5283200"/>
          </a:xfrm>
          <a:prstGeom prst="rect">
            <a:avLst/>
          </a:prstGeom>
        </p:spPr>
      </p:pic>
      <p:pic>
        <p:nvPicPr>
          <p:cNvPr id="5" name="图片 4">
            <a:extLst>
              <a:ext uri="{FF2B5EF4-FFF2-40B4-BE49-F238E27FC236}">
                <a16:creationId xmlns:a16="http://schemas.microsoft.com/office/drawing/2014/main" id="{9F778452-DA45-47FC-BE1E-3428CE62B0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41" t="13332" r="9260" b="14074"/>
          <a:stretch/>
        </p:blipFill>
        <p:spPr>
          <a:xfrm>
            <a:off x="-1000880" y="-783284"/>
            <a:ext cx="9057952" cy="8219253"/>
          </a:xfrm>
          <a:prstGeom prst="rect">
            <a:avLst/>
          </a:prstGeom>
        </p:spPr>
      </p:pic>
      <p:sp>
        <p:nvSpPr>
          <p:cNvPr id="10" name="TextBox 9"/>
          <p:cNvSpPr txBox="1"/>
          <p:nvPr/>
        </p:nvSpPr>
        <p:spPr>
          <a:xfrm>
            <a:off x="1131633" y="3322908"/>
            <a:ext cx="5902859" cy="3170095"/>
          </a:xfrm>
          <a:prstGeom prst="rect">
            <a:avLst/>
          </a:prstGeom>
          <a:noFill/>
        </p:spPr>
        <p:txBody>
          <a:bodyPr wrap="square" lIns="91400" tIns="45718" rIns="91400" bIns="45718" rtlCol="0">
            <a:spAutoFit/>
          </a:bodyPr>
          <a:lstStyle/>
          <a:p>
            <a:pPr lvl="1"/>
            <a:r>
              <a:rPr lang="en-US" sz="20000" b="1">
                <a:solidFill>
                  <a:srgbClr val="FF0000"/>
                </a:solidFill>
                <a:latin typeface="VNI-Avo" pitchFamily="2" charset="0"/>
                <a:cs typeface="Times New Roman" panose="02020603050405020304" pitchFamily="18" charset="0"/>
              </a:rPr>
              <a:t>yeât</a:t>
            </a:r>
            <a:r>
              <a:rPr lang="en-US" sz="12000" b="1">
                <a:solidFill>
                  <a:srgbClr val="FF0000"/>
                </a:solidFill>
                <a:latin typeface="VNI-Avo" pitchFamily="2" charset="0"/>
                <a:cs typeface="Times New Roman" panose="02020603050405020304" pitchFamily="18" charset="0"/>
              </a:rPr>
              <a:t> </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7482853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42414" y="4764548"/>
            <a:ext cx="5400089" cy="1462573"/>
          </a:xfrm>
          <a:prstGeom prst="rect">
            <a:avLst/>
          </a:prstGeom>
          <a:noFill/>
        </p:spPr>
        <p:txBody>
          <a:bodyPr wrap="square" lIns="92026" tIns="46034" rIns="92026" bIns="46034" rtlCol="0">
            <a:spAutoFit/>
          </a:bodyPr>
          <a:lstStyle/>
          <a:p>
            <a:pPr marL="481193" lvl="1" defTabSz="962388"/>
            <a:r>
              <a:rPr lang="en-US" sz="8900" b="1">
                <a:solidFill>
                  <a:prstClr val="black"/>
                </a:solidFill>
                <a:latin typeface="VNI-Avo" pitchFamily="2" charset="0"/>
                <a:cs typeface="Times New Roman" panose="02020603050405020304" pitchFamily="18" charset="0"/>
              </a:rPr>
              <a:t> </a:t>
            </a:r>
            <a:r>
              <a:rPr lang="en-US" sz="8900" b="1">
                <a:solidFill>
                  <a:srgbClr val="FF0000"/>
                </a:solidFill>
                <a:latin typeface="VNI-Avo" pitchFamily="2" charset="0"/>
                <a:cs typeface="Times New Roman" panose="02020603050405020304" pitchFamily="18" charset="0"/>
              </a:rPr>
              <a:t>yeát </a:t>
            </a:r>
            <a:r>
              <a:rPr lang="en-US" sz="8900" b="1">
                <a:solidFill>
                  <a:prstClr val="black"/>
                </a:solidFill>
                <a:latin typeface="VNI-Avo" pitchFamily="2" charset="0"/>
                <a:cs typeface="Times New Roman" panose="02020603050405020304" pitchFamily="18" charset="0"/>
              </a:rPr>
              <a:t>haàu</a:t>
            </a:r>
            <a:endParaRPr lang="en-US" sz="89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75" y="2813581"/>
            <a:ext cx="6116233"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endParaRPr lang="en-US" sz="10800" b="1" dirty="0">
                <a:solidFill>
                  <a:srgbClr val="FF0000"/>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srgbClr val="FF0000"/>
                  </a:solidFill>
                  <a:latin typeface="VNI-Avo" pitchFamily="2" charset="0"/>
                </a:rPr>
                <a:t>yeât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388"/>
              <a:r>
                <a:rPr lang="en-US" sz="10800" b="1">
                  <a:solidFill>
                    <a:srgbClr val="FF0000"/>
                  </a:solidFill>
                  <a:latin typeface="VNI-Avo" pitchFamily="2" charset="0"/>
                </a:rPr>
                <a:t>yeát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84"/>
            <a:ext cx="1186664"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66956" y="630605"/>
            <a:ext cx="3950821" cy="2185848"/>
          </a:xfrm>
          <a:prstGeom prst="rect">
            <a:avLst/>
          </a:prstGeom>
          <a:noFill/>
          <a:ln>
            <a:noFill/>
          </a:ln>
        </p:spPr>
        <p:txBody>
          <a:bodyPr wrap="square" lIns="92026" tIns="46034" rIns="92026" bIns="46034" rtlCol="0">
            <a:spAutoFit/>
          </a:bodyPr>
          <a:lstStyle/>
          <a:p>
            <a:pPr algn="ctr" defTabSz="1211074">
              <a:buClr>
                <a:srgbClr val="000000"/>
              </a:buClr>
              <a:defRPr/>
            </a:pPr>
            <a:r>
              <a:rPr lang="en-GB" sz="13600" b="1" kern="0">
                <a:solidFill>
                  <a:srgbClr val="FF0000"/>
                </a:solidFill>
                <a:latin typeface="VNI-Avo" pitchFamily="2" charset="0"/>
                <a:cs typeface="Lato" panose="020F0502020204030203" pitchFamily="34" charset="0"/>
                <a:sym typeface="Arial"/>
              </a:rPr>
              <a:t>yeât</a:t>
            </a:r>
            <a:endParaRPr lang="en-GB" sz="136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4062" t="47157" r="8670" b="40685"/>
          <a:stretch/>
        </p:blipFill>
        <p:spPr>
          <a:xfrm>
            <a:off x="7756209" y="0"/>
            <a:ext cx="3458131" cy="4957132"/>
          </a:xfrm>
          <a:prstGeom prst="rect">
            <a:avLst/>
          </a:prstGeom>
        </p:spPr>
      </p:pic>
    </p:spTree>
    <p:extLst>
      <p:ext uri="{BB962C8B-B14F-4D97-AF65-F5344CB8AC3E}">
        <p14:creationId xmlns:p14="http://schemas.microsoft.com/office/powerpoint/2010/main" val="35466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432273&quot;&gt;&lt;object type=&quot;3&quot; unique_id=&quot;432284&quot;&gt;&lt;property id=&quot;20148&quot; value=&quot;5&quot;/&gt;&lt;property id=&quot;20300&quot; value=&quot;Slide 15&quot;/&gt;&lt;property id=&quot;20307&quot; value=&quot;266&quot;/&gt;&lt;/object&gt;&lt;object type=&quot;3&quot; unique_id=&quot;432285&quot;&gt;&lt;property id=&quot;20148&quot; value=&quot;5&quot;/&gt;&lt;property id=&quot;20300&quot; value=&quot;Slide 16&quot;/&gt;&lt;property id=&quot;20307&quot; value=&quot;267&quot;/&gt;&lt;/object&gt;&lt;object type=&quot;3&quot; unique_id=&quot;432286&quot;&gt;&lt;property id=&quot;20148&quot; value=&quot;5&quot;/&gt;&lt;property id=&quot;20300&quot; value=&quot;Slide 17&quot;/&gt;&lt;property id=&quot;20307&quot; value=&quot;268&quot;/&gt;&lt;/object&gt;&lt;object type=&quot;3&quot; unique_id=&quot;432287&quot;&gt;&lt;property id=&quot;20148&quot; value=&quot;5&quot;/&gt;&lt;property id=&quot;20300&quot; value=&quot;Slide 18&quot;/&gt;&lt;property id=&quot;20307&quot; value=&quot;269&quot;/&gt;&lt;/object&gt;&lt;object type=&quot;3&quot; unique_id=&quot;433176&quot;&gt;&lt;property id=&quot;20148&quot; value=&quot;5&quot;/&gt;&lt;property id=&quot;20300&quot; value=&quot;Slide 2&quot;/&gt;&lt;property id=&quot;20307&quot; value=&quot;293&quot;/&gt;&lt;/object&gt;&lt;object type=&quot;3&quot; unique_id=&quot;433177&quot;&gt;&lt;property id=&quot;20148&quot; value=&quot;5&quot;/&gt;&lt;property id=&quot;20300&quot; value=&quot;Slide 3&quot;/&gt;&lt;property id=&quot;20307&quot; value=&quot;290&quot;/&gt;&lt;/object&gt;&lt;object type=&quot;3&quot; unique_id=&quot;433178&quot;&gt;&lt;property id=&quot;20148&quot; value=&quot;5&quot;/&gt;&lt;property id=&quot;20300&quot; value=&quot;Slide 5&quot;/&gt;&lt;property id=&quot;20307&quot; value=&quot;291&quot;/&gt;&lt;/object&gt;&lt;object type=&quot;3&quot; unique_id=&quot;433815&quot;&gt;&lt;property id=&quot;20148&quot; value=&quot;5&quot;/&gt;&lt;property id=&quot;20300&quot; value=&quot;Slide 7&quot;/&gt;&lt;property id=&quot;20307&quot; value=&quot;294&quot;/&gt;&lt;/object&gt;&lt;object type=&quot;3&quot; unique_id=&quot;434016&quot;&gt;&lt;property id=&quot;20148&quot; value=&quot;5&quot;/&gt;&lt;property id=&quot;20300&quot; value=&quot;Slide 8&quot;/&gt;&lt;property id=&quot;20307&quot; value=&quot;296&quot;/&gt;&lt;/object&gt;&lt;object type=&quot;3&quot; unique_id=&quot;434250&quot;&gt;&lt;property id=&quot;20148&quot; value=&quot;5&quot;/&gt;&lt;property id=&quot;20300&quot; value=&quot;Slide 10&quot;/&gt;&lt;property id=&quot;20307&quot; value=&quot;298&quot;/&gt;&lt;/object&gt;&lt;object type=&quot;3&quot; unique_id=&quot;434251&quot;&gt;&lt;property id=&quot;20148&quot; value=&quot;5&quot;/&gt;&lt;property id=&quot;20300&quot; value=&quot;Slide 12&quot;/&gt;&lt;property id=&quot;20307&quot; value=&quot;300&quot;/&gt;&lt;/object&gt;&lt;object type=&quot;3&quot; unique_id=&quot;434713&quot;&gt;&lt;property id=&quot;20148&quot; value=&quot;5&quot;/&gt;&lt;property id=&quot;20300&quot; value=&quot;Slide 9&quot;/&gt;&lt;property id=&quot;20307&quot; value=&quot;303&quot;/&gt;&lt;/object&gt;&lt;object type=&quot;3&quot; unique_id=&quot;434714&quot;&gt;&lt;property id=&quot;20148&quot; value=&quot;5&quot;/&gt;&lt;property id=&quot;20300&quot; value=&quot;Slide 11&quot;/&gt;&lt;property id=&quot;20307&quot; value=&quot;304&quot;/&gt;&lt;/object&gt;&lt;object type=&quot;3&quot; unique_id=&quot;435333&quot;&gt;&lt;property id=&quot;20148&quot; value=&quot;5&quot;/&gt;&lt;property id=&quot;20300&quot; value=&quot;Slide 19&quot;/&gt;&lt;property id=&quot;20307&quot; value=&quot;305&quot;/&gt;&lt;/object&gt;&lt;object type=&quot;3&quot; unique_id=&quot;435334&quot;&gt;&lt;property id=&quot;20148&quot; value=&quot;5&quot;/&gt;&lt;property id=&quot;20300&quot; value=&quot;Slide 20&quot;/&gt;&lt;property id=&quot;20307&quot; value=&quot;306&quot;/&gt;&lt;/object&gt;&lt;object type=&quot;3&quot; unique_id=&quot;436225&quot;&gt;&lt;property id=&quot;20148&quot; value=&quot;5&quot;/&gt;&lt;property id=&quot;20300&quot; value=&quot;Slide 4&quot;/&gt;&lt;property id=&quot;20307&quot; value=&quot;320&quot;/&gt;&lt;/object&gt;&lt;object type=&quot;3&quot; unique_id=&quot;436226&quot;&gt;&lt;property id=&quot;20148&quot; value=&quot;5&quot;/&gt;&lt;property id=&quot;20300&quot; value=&quot;Slide 29&quot;/&gt;&lt;property id=&quot;20307&quot; value=&quot;321&quot;/&gt;&lt;/object&gt;&lt;object type=&quot;3&quot; unique_id=&quot;443758&quot;&gt;&lt;property id=&quot;20148&quot; value=&quot;5&quot;/&gt;&lt;property id=&quot;20300&quot; value=&quot;Slide 30&quot;/&gt;&lt;property id=&quot;20307&quot; value=&quot;322&quot;/&gt;&lt;/object&gt;&lt;object type=&quot;3&quot; unique_id=&quot;443759&quot;&gt;&lt;property id=&quot;20148&quot; value=&quot;5&quot;/&gt;&lt;property id=&quot;20300&quot; value=&quot;Slide 31&quot;/&gt;&lt;property id=&quot;20307&quot; value=&quot;323&quot;/&gt;&lt;/object&gt;&lt;object type=&quot;3&quot; unique_id=&quot;443761&quot;&gt;&lt;property id=&quot;20148&quot; value=&quot;5&quot;/&gt;&lt;property id=&quot;20300&quot; value=&quot;Slide 32&quot;/&gt;&lt;property id=&quot;20307&quot; value=&quot;325&quot;/&gt;&lt;/object&gt;&lt;object type=&quot;3&quot; unique_id=&quot;443762&quot;&gt;&lt;property id=&quot;20148&quot; value=&quot;5&quot;/&gt;&lt;property id=&quot;20300&quot; value=&quot;Slide 34&quot;/&gt;&lt;property id=&quot;20307&quot; value=&quot;326&quot;/&gt;&lt;/object&gt;&lt;object type=&quot;3&quot; unique_id=&quot;443764&quot;&gt;&lt;property id=&quot;20148&quot; value=&quot;5&quot;/&gt;&lt;property id=&quot;20300&quot; value=&quot;Slide 36&quot;/&gt;&lt;property id=&quot;20307&quot; value=&quot;328&quot;/&gt;&lt;/object&gt;&lt;object type=&quot;3&quot; unique_id=&quot;444858&quot;&gt;&lt;property id=&quot;20148&quot; value=&quot;5&quot;/&gt;&lt;property id=&quot;20300&quot; value=&quot;Slide 6&quot;/&gt;&lt;property id=&quot;20307&quot; value=&quot;331&quot;/&gt;&lt;/object&gt;&lt;object type=&quot;3&quot; unique_id=&quot;445598&quot;&gt;&lt;property id=&quot;20148&quot; value=&quot;5&quot;/&gt;&lt;property id=&quot;20300&quot; value=&quot;Slide 13&quot;/&gt;&lt;property id=&quot;20307&quot; value=&quot;332&quot;/&gt;&lt;/object&gt;&lt;object type=&quot;3&quot; unique_id=&quot;445599&quot;&gt;&lt;property id=&quot;20148&quot; value=&quot;5&quot;/&gt;&lt;property id=&quot;20300&quot; value=&quot;Slide 14&quot;/&gt;&lt;property id=&quot;20307&quot; value=&quot;333&quot;/&gt;&lt;/object&gt;&lt;object type=&quot;3&quot; unique_id=&quot;445968&quot;&gt;&lt;property id=&quot;20148&quot; value=&quot;5&quot;/&gt;&lt;property id=&quot;20300&quot; value=&quot;Slide 21&quot;/&gt;&lt;property id=&quot;20307&quot; value=&quot;334&quot;/&gt;&lt;/object&gt;&lt;object type=&quot;3&quot; unique_id=&quot;445969&quot;&gt;&lt;property id=&quot;20148&quot; value=&quot;5&quot;/&gt;&lt;property id=&quot;20300&quot; value=&quot;Slide 23&quot;/&gt;&lt;property id=&quot;20307&quot; value=&quot;337&quot;/&gt;&lt;/object&gt;&lt;object type=&quot;3&quot; unique_id=&quot;445970&quot;&gt;&lt;property id=&quot;20148&quot; value=&quot;5&quot;/&gt;&lt;property id=&quot;20300&quot; value=&quot;Slide 25&quot;/&gt;&lt;property id=&quot;20307&quot; value=&quot;335&quot;/&gt;&lt;/object&gt;&lt;object type=&quot;3&quot; unique_id=&quot;445971&quot;&gt;&lt;property id=&quot;20148&quot; value=&quot;5&quot;/&gt;&lt;property id=&quot;20300&quot; value=&quot;Slide 27&quot;/&gt;&lt;property id=&quot;20307&quot; value=&quot;336&quot;/&gt;&lt;/object&gt;&lt;object type=&quot;3&quot; unique_id=&quot;446927&quot;&gt;&lt;property id=&quot;20148&quot; value=&quot;5&quot;/&gt;&lt;property id=&quot;20300&quot; value=&quot;Slide 1&quot;/&gt;&lt;property id=&quot;20307&quot; value=&quot;339&quot;/&gt;&lt;/object&gt;&lt;object type=&quot;3&quot; unique_id=&quot;447603&quot;&gt;&lt;property id=&quot;20148&quot; value=&quot;5&quot;/&gt;&lt;property id=&quot;20300&quot; value=&quot;Slide 38 - &amp;quot;TÌM CHUỒNG CHO THỎ&amp;quot;&quot;/&gt;&lt;property id=&quot;20307&quot; value=&quot;341&quot;/&gt;&lt;/object&gt;&lt;object type=&quot;3&quot; unique_id=&quot;447604&quot;&gt;&lt;property id=&quot;20148&quot; value=&quot;5&quot;/&gt;&lt;property id=&quot;20300&quot; value=&quot;Slide 39&quot;/&gt;&lt;property id=&quot;20307&quot; value=&quot;342&quot;/&gt;&lt;/object&gt;&lt;object type=&quot;3&quot; unique_id=&quot;447828&quot;&gt;&lt;property id=&quot;20148&quot; value=&quot;5&quot;/&gt;&lt;property id=&quot;20300&quot; value=&quot;Slide 22&quot;/&gt;&lt;property id=&quot;20307&quot; value=&quot;343&quot;/&gt;&lt;/object&gt;&lt;object type=&quot;3&quot; unique_id=&quot;447829&quot;&gt;&lt;property id=&quot;20148&quot; value=&quot;5&quot;/&gt;&lt;property id=&quot;20300&quot; value=&quot;Slide 24&quot;/&gt;&lt;property id=&quot;20307&quot; value=&quot;344&quot;/&gt;&lt;/object&gt;&lt;object type=&quot;3&quot; unique_id=&quot;447996&quot;&gt;&lt;property id=&quot;20148&quot; value=&quot;5&quot;/&gt;&lt;property id=&quot;20300&quot; value=&quot;Slide 26&quot;/&gt;&lt;property id=&quot;20307&quot; value=&quot;348&quot;/&gt;&lt;/object&gt;&lt;object type=&quot;3&quot; unique_id=&quot;447997&quot;&gt;&lt;property id=&quot;20148&quot; value=&quot;5&quot;/&gt;&lt;property id=&quot;20300&quot; value=&quot;Slide 28&quot;/&gt;&lt;property id=&quot;20307&quot; value=&quot;347&quot;/&gt;&lt;/object&gt;&lt;object type=&quot;3&quot; unique_id=&quot;448367&quot;&gt;&lt;property id=&quot;20148&quot; value=&quot;5&quot;/&gt;&lt;property id=&quot;20300&quot; value=&quot;Slide 35&quot;/&gt;&lt;property id=&quot;20307&quot; value=&quot;349&quot;/&gt;&lt;/object&gt;&lt;object type=&quot;3&quot; unique_id=&quot;448487&quot;&gt;&lt;property id=&quot;20148&quot; value=&quot;5&quot;/&gt;&lt;property id=&quot;20300&quot; value=&quot;Slide 37&quot;/&gt;&lt;property id=&quot;20307&quot; value=&quot;350&quot;/&gt;&lt;/object&gt;&lt;object type=&quot;3&quot; unique_id=&quot;448768&quot;&gt;&lt;property id=&quot;20148&quot; value=&quot;5&quot;/&gt;&lt;property id=&quot;20300&quot; value=&quot;Slide 33&quot;/&gt;&lt;property id=&quot;20307&quot; value=&quot;351&quot;/&gt;&lt;/object&gt;&lt;/object&gt;&lt;object type=&quot;8&quot; unique_id=&quot;432323&quot;&gt;&lt;/object&gt;&lt;/object&gt;&lt;/database&gt;"/>
  <p:tag name="SECTOMILLISECCONVERTED" val="1"/>
</p:tagLst>
</file>

<file path=ppt/theme/theme1.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TotalTime>
  <Words>275</Words>
  <Application>Microsoft Office PowerPoint</Application>
  <PresentationFormat>Màn hình rộng</PresentationFormat>
  <Paragraphs>84</Paragraphs>
  <Slides>35</Slides>
  <Notes>3</Notes>
  <HiddenSlides>0</HiddenSlides>
  <MMClips>8</MMClips>
  <ScaleCrop>false</ScaleCrop>
  <HeadingPairs>
    <vt:vector size="6" baseType="variant">
      <vt:variant>
        <vt:lpstr>Phông được Dùng</vt:lpstr>
      </vt:variant>
      <vt:variant>
        <vt:i4>6</vt:i4>
      </vt:variant>
      <vt:variant>
        <vt:lpstr>Chủ đề</vt:lpstr>
      </vt:variant>
      <vt:variant>
        <vt:i4>12</vt:i4>
      </vt:variant>
      <vt:variant>
        <vt:lpstr>Tiêu đề Bản chiếu</vt:lpstr>
      </vt:variant>
      <vt:variant>
        <vt:i4>35</vt:i4>
      </vt:variant>
    </vt:vector>
  </HeadingPairs>
  <TitlesOfParts>
    <vt:vector size="53" baseType="lpstr">
      <vt:lpstr>Arial</vt:lpstr>
      <vt:lpstr>Arial-SGK-TV</vt:lpstr>
      <vt:lpstr>Calibri</vt:lpstr>
      <vt:lpstr>Calibri Light</vt:lpstr>
      <vt:lpstr>Times New Roman</vt:lpstr>
      <vt:lpstr>VNI-Avo</vt:lpstr>
      <vt:lpstr>2_默认设计模板</vt:lpstr>
      <vt:lpstr>9_Office Theme</vt:lpstr>
      <vt:lpstr>1_Office Theme</vt:lpstr>
      <vt:lpstr>3_Office Theme</vt:lpstr>
      <vt:lpstr>4_Office Theme</vt:lpstr>
      <vt:lpstr>5_Office Theme</vt:lpstr>
      <vt:lpstr>12_Office Theme</vt:lpstr>
      <vt:lpstr>13_Office Theme</vt:lpstr>
      <vt:lpstr>6_Office Theme</vt:lpstr>
      <vt:lpstr>2_Default Design</vt:lpstr>
      <vt:lpstr>7_Office Theme</vt:lpstr>
      <vt:lpstr>8_Office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TÌM CHUỒNG CHO THỎ</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Vip586</cp:lastModifiedBy>
  <cp:revision>227</cp:revision>
  <dcterms:created xsi:type="dcterms:W3CDTF">2020-11-01T03:17:36Z</dcterms:created>
  <dcterms:modified xsi:type="dcterms:W3CDTF">2022-01-05T09:54:43Z</dcterms:modified>
</cp:coreProperties>
</file>